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 id="2147483676" r:id="rId5"/>
  </p:sldMasterIdLst>
  <p:notesMasterIdLst>
    <p:notesMasterId r:id="rId40"/>
  </p:notesMasterIdLst>
  <p:sldIdLst>
    <p:sldId id="257" r:id="rId6"/>
    <p:sldId id="278" r:id="rId7"/>
    <p:sldId id="334" r:id="rId8"/>
    <p:sldId id="268" r:id="rId9"/>
    <p:sldId id="299" r:id="rId10"/>
    <p:sldId id="269" r:id="rId11"/>
    <p:sldId id="335" r:id="rId12"/>
    <p:sldId id="339" r:id="rId13"/>
    <p:sldId id="338" r:id="rId14"/>
    <p:sldId id="337" r:id="rId15"/>
    <p:sldId id="297" r:id="rId16"/>
    <p:sldId id="340" r:id="rId17"/>
    <p:sldId id="342" r:id="rId18"/>
    <p:sldId id="343" r:id="rId19"/>
    <p:sldId id="344" r:id="rId20"/>
    <p:sldId id="345" r:id="rId21"/>
    <p:sldId id="347" r:id="rId22"/>
    <p:sldId id="348" r:id="rId23"/>
    <p:sldId id="349" r:id="rId24"/>
    <p:sldId id="350" r:id="rId25"/>
    <p:sldId id="351" r:id="rId26"/>
    <p:sldId id="352" r:id="rId27"/>
    <p:sldId id="353" r:id="rId28"/>
    <p:sldId id="355" r:id="rId29"/>
    <p:sldId id="356" r:id="rId30"/>
    <p:sldId id="357" r:id="rId31"/>
    <p:sldId id="358" r:id="rId32"/>
    <p:sldId id="359" r:id="rId33"/>
    <p:sldId id="360" r:id="rId34"/>
    <p:sldId id="361" r:id="rId35"/>
    <p:sldId id="363" r:id="rId36"/>
    <p:sldId id="362" r:id="rId37"/>
    <p:sldId id="365" r:id="rId38"/>
    <p:sldId id="27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A803F"/>
    <a:srgbClr val="FF3300"/>
    <a:srgbClr val="0000FF"/>
    <a:srgbClr val="FF781D"/>
    <a:srgbClr val="FF9147"/>
    <a:srgbClr val="2C567A"/>
    <a:srgbClr val="0D1D51"/>
    <a:srgbClr val="0072C7"/>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5090" autoAdjust="0"/>
  </p:normalViewPr>
  <p:slideViewPr>
    <p:cSldViewPr snapToGrid="0" showGuides="1">
      <p:cViewPr varScale="1">
        <p:scale>
          <a:sx n="69" d="100"/>
          <a:sy n="69" d="100"/>
        </p:scale>
        <p:origin x="780" y="66"/>
      </p:cViewPr>
      <p:guideLst>
        <p:guide orient="horz" pos="2160"/>
        <p:guide pos="3840"/>
      </p:guideLst>
    </p:cSldViewPr>
  </p:slideViewPr>
  <p:notesTextViewPr>
    <p:cViewPr>
      <p:scale>
        <a:sx n="1" d="1"/>
        <a:sy n="1" d="1"/>
      </p:scale>
      <p:origin x="0" y="0"/>
    </p:cViewPr>
  </p:notesTextViewPr>
  <p:sorterViewPr>
    <p:cViewPr>
      <p:scale>
        <a:sx n="100" d="100"/>
        <a:sy n="100" d="100"/>
      </p:scale>
      <p:origin x="0" y="-51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EFB4FA-E877-413E-B608-88789D806C57}" type="datetimeFigureOut">
              <a:rPr lang="en-IN" smtClean="0"/>
              <a:t>30-11-2018</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36304E-FDE3-4B4F-A3B7-EBE87F3FA5E2}" type="slidenum">
              <a:rPr lang="en-IN" smtClean="0"/>
              <a:t>‹#›</a:t>
            </a:fld>
            <a:endParaRPr lang="en-IN" dirty="0"/>
          </a:p>
        </p:txBody>
      </p:sp>
    </p:spTree>
    <p:extLst>
      <p:ext uri="{BB962C8B-B14F-4D97-AF65-F5344CB8AC3E}">
        <p14:creationId xmlns:p14="http://schemas.microsoft.com/office/powerpoint/2010/main" val="4085138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1</a:t>
            </a:fld>
            <a:endParaRPr lang="en-IN" dirty="0"/>
          </a:p>
        </p:txBody>
      </p:sp>
    </p:spTree>
    <p:extLst>
      <p:ext uri="{BB962C8B-B14F-4D97-AF65-F5344CB8AC3E}">
        <p14:creationId xmlns:p14="http://schemas.microsoft.com/office/powerpoint/2010/main" val="2985530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10</a:t>
            </a:fld>
            <a:endParaRPr lang="en-IN" dirty="0"/>
          </a:p>
        </p:txBody>
      </p:sp>
    </p:spTree>
    <p:extLst>
      <p:ext uri="{BB962C8B-B14F-4D97-AF65-F5344CB8AC3E}">
        <p14:creationId xmlns:p14="http://schemas.microsoft.com/office/powerpoint/2010/main" val="3721846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11</a:t>
            </a:fld>
            <a:endParaRPr lang="en-IN" dirty="0"/>
          </a:p>
        </p:txBody>
      </p:sp>
    </p:spTree>
    <p:extLst>
      <p:ext uri="{BB962C8B-B14F-4D97-AF65-F5344CB8AC3E}">
        <p14:creationId xmlns:p14="http://schemas.microsoft.com/office/powerpoint/2010/main" val="248155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12</a:t>
            </a:fld>
            <a:endParaRPr lang="en-IN" dirty="0"/>
          </a:p>
        </p:txBody>
      </p:sp>
    </p:spTree>
    <p:extLst>
      <p:ext uri="{BB962C8B-B14F-4D97-AF65-F5344CB8AC3E}">
        <p14:creationId xmlns:p14="http://schemas.microsoft.com/office/powerpoint/2010/main" val="282106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13</a:t>
            </a:fld>
            <a:endParaRPr lang="en-IN" dirty="0"/>
          </a:p>
        </p:txBody>
      </p:sp>
    </p:spTree>
    <p:extLst>
      <p:ext uri="{BB962C8B-B14F-4D97-AF65-F5344CB8AC3E}">
        <p14:creationId xmlns:p14="http://schemas.microsoft.com/office/powerpoint/2010/main" val="329515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14</a:t>
            </a:fld>
            <a:endParaRPr lang="en-IN" dirty="0"/>
          </a:p>
        </p:txBody>
      </p:sp>
    </p:spTree>
    <p:extLst>
      <p:ext uri="{BB962C8B-B14F-4D97-AF65-F5344CB8AC3E}">
        <p14:creationId xmlns:p14="http://schemas.microsoft.com/office/powerpoint/2010/main" val="3870458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15</a:t>
            </a:fld>
            <a:endParaRPr lang="en-IN" dirty="0"/>
          </a:p>
        </p:txBody>
      </p:sp>
    </p:spTree>
    <p:extLst>
      <p:ext uri="{BB962C8B-B14F-4D97-AF65-F5344CB8AC3E}">
        <p14:creationId xmlns:p14="http://schemas.microsoft.com/office/powerpoint/2010/main" val="143268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16</a:t>
            </a:fld>
            <a:endParaRPr lang="en-IN" dirty="0"/>
          </a:p>
        </p:txBody>
      </p:sp>
    </p:spTree>
    <p:extLst>
      <p:ext uri="{BB962C8B-B14F-4D97-AF65-F5344CB8AC3E}">
        <p14:creationId xmlns:p14="http://schemas.microsoft.com/office/powerpoint/2010/main" val="2398508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17</a:t>
            </a:fld>
            <a:endParaRPr lang="en-IN" dirty="0"/>
          </a:p>
        </p:txBody>
      </p:sp>
    </p:spTree>
    <p:extLst>
      <p:ext uri="{BB962C8B-B14F-4D97-AF65-F5344CB8AC3E}">
        <p14:creationId xmlns:p14="http://schemas.microsoft.com/office/powerpoint/2010/main" val="37571380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18</a:t>
            </a:fld>
            <a:endParaRPr lang="en-IN" dirty="0"/>
          </a:p>
        </p:txBody>
      </p:sp>
    </p:spTree>
    <p:extLst>
      <p:ext uri="{BB962C8B-B14F-4D97-AF65-F5344CB8AC3E}">
        <p14:creationId xmlns:p14="http://schemas.microsoft.com/office/powerpoint/2010/main" val="3139374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20</a:t>
            </a:fld>
            <a:endParaRPr lang="en-IN" dirty="0"/>
          </a:p>
        </p:txBody>
      </p:sp>
    </p:spTree>
    <p:extLst>
      <p:ext uri="{BB962C8B-B14F-4D97-AF65-F5344CB8AC3E}">
        <p14:creationId xmlns:p14="http://schemas.microsoft.com/office/powerpoint/2010/main" val="2380694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36304E-FDE3-4B4F-A3B7-EBE87F3FA5E2}"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IN"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499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21</a:t>
            </a:fld>
            <a:endParaRPr lang="en-IN" dirty="0"/>
          </a:p>
        </p:txBody>
      </p:sp>
    </p:spTree>
    <p:extLst>
      <p:ext uri="{BB962C8B-B14F-4D97-AF65-F5344CB8AC3E}">
        <p14:creationId xmlns:p14="http://schemas.microsoft.com/office/powerpoint/2010/main" val="22944150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22</a:t>
            </a:fld>
            <a:endParaRPr lang="en-IN" dirty="0"/>
          </a:p>
        </p:txBody>
      </p:sp>
    </p:spTree>
    <p:extLst>
      <p:ext uri="{BB962C8B-B14F-4D97-AF65-F5344CB8AC3E}">
        <p14:creationId xmlns:p14="http://schemas.microsoft.com/office/powerpoint/2010/main" val="18250160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23</a:t>
            </a:fld>
            <a:endParaRPr lang="en-IN" dirty="0"/>
          </a:p>
        </p:txBody>
      </p:sp>
    </p:spTree>
    <p:extLst>
      <p:ext uri="{BB962C8B-B14F-4D97-AF65-F5344CB8AC3E}">
        <p14:creationId xmlns:p14="http://schemas.microsoft.com/office/powerpoint/2010/main" val="21099488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24</a:t>
            </a:fld>
            <a:endParaRPr lang="en-IN" dirty="0"/>
          </a:p>
        </p:txBody>
      </p:sp>
    </p:spTree>
    <p:extLst>
      <p:ext uri="{BB962C8B-B14F-4D97-AF65-F5344CB8AC3E}">
        <p14:creationId xmlns:p14="http://schemas.microsoft.com/office/powerpoint/2010/main" val="26435692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25</a:t>
            </a:fld>
            <a:endParaRPr lang="en-IN" dirty="0"/>
          </a:p>
        </p:txBody>
      </p:sp>
    </p:spTree>
    <p:extLst>
      <p:ext uri="{BB962C8B-B14F-4D97-AF65-F5344CB8AC3E}">
        <p14:creationId xmlns:p14="http://schemas.microsoft.com/office/powerpoint/2010/main" val="36537624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26</a:t>
            </a:fld>
            <a:endParaRPr lang="en-IN" dirty="0"/>
          </a:p>
        </p:txBody>
      </p:sp>
    </p:spTree>
    <p:extLst>
      <p:ext uri="{BB962C8B-B14F-4D97-AF65-F5344CB8AC3E}">
        <p14:creationId xmlns:p14="http://schemas.microsoft.com/office/powerpoint/2010/main" val="6226848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27</a:t>
            </a:fld>
            <a:endParaRPr lang="en-IN" dirty="0"/>
          </a:p>
        </p:txBody>
      </p:sp>
    </p:spTree>
    <p:extLst>
      <p:ext uri="{BB962C8B-B14F-4D97-AF65-F5344CB8AC3E}">
        <p14:creationId xmlns:p14="http://schemas.microsoft.com/office/powerpoint/2010/main" val="22166053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28</a:t>
            </a:fld>
            <a:endParaRPr lang="en-IN" dirty="0"/>
          </a:p>
        </p:txBody>
      </p:sp>
    </p:spTree>
    <p:extLst>
      <p:ext uri="{BB962C8B-B14F-4D97-AF65-F5344CB8AC3E}">
        <p14:creationId xmlns:p14="http://schemas.microsoft.com/office/powerpoint/2010/main" val="27169652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29</a:t>
            </a:fld>
            <a:endParaRPr lang="en-IN" dirty="0"/>
          </a:p>
        </p:txBody>
      </p:sp>
    </p:spTree>
    <p:extLst>
      <p:ext uri="{BB962C8B-B14F-4D97-AF65-F5344CB8AC3E}">
        <p14:creationId xmlns:p14="http://schemas.microsoft.com/office/powerpoint/2010/main" val="12385171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30</a:t>
            </a:fld>
            <a:endParaRPr lang="en-IN" dirty="0"/>
          </a:p>
        </p:txBody>
      </p:sp>
    </p:spTree>
    <p:extLst>
      <p:ext uri="{BB962C8B-B14F-4D97-AF65-F5344CB8AC3E}">
        <p14:creationId xmlns:p14="http://schemas.microsoft.com/office/powerpoint/2010/main" val="2870466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3</a:t>
            </a:fld>
            <a:endParaRPr lang="en-IN" dirty="0"/>
          </a:p>
        </p:txBody>
      </p:sp>
    </p:spTree>
    <p:extLst>
      <p:ext uri="{BB962C8B-B14F-4D97-AF65-F5344CB8AC3E}">
        <p14:creationId xmlns:p14="http://schemas.microsoft.com/office/powerpoint/2010/main" val="37226093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31</a:t>
            </a:fld>
            <a:endParaRPr lang="en-IN" dirty="0"/>
          </a:p>
        </p:txBody>
      </p:sp>
    </p:spTree>
    <p:extLst>
      <p:ext uri="{BB962C8B-B14F-4D97-AF65-F5344CB8AC3E}">
        <p14:creationId xmlns:p14="http://schemas.microsoft.com/office/powerpoint/2010/main" val="35634256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32</a:t>
            </a:fld>
            <a:endParaRPr lang="en-IN" dirty="0"/>
          </a:p>
        </p:txBody>
      </p:sp>
    </p:spTree>
    <p:extLst>
      <p:ext uri="{BB962C8B-B14F-4D97-AF65-F5344CB8AC3E}">
        <p14:creationId xmlns:p14="http://schemas.microsoft.com/office/powerpoint/2010/main" val="3083431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33</a:t>
            </a:fld>
            <a:endParaRPr lang="en-IN" dirty="0"/>
          </a:p>
        </p:txBody>
      </p:sp>
    </p:spTree>
    <p:extLst>
      <p:ext uri="{BB962C8B-B14F-4D97-AF65-F5344CB8AC3E}">
        <p14:creationId xmlns:p14="http://schemas.microsoft.com/office/powerpoint/2010/main" val="6059069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IN" smtClean="0"/>
              <a:t>34</a:t>
            </a:fld>
            <a:endParaRPr lang="en-IN" dirty="0"/>
          </a:p>
        </p:txBody>
      </p:sp>
    </p:spTree>
    <p:extLst>
      <p:ext uri="{BB962C8B-B14F-4D97-AF65-F5344CB8AC3E}">
        <p14:creationId xmlns:p14="http://schemas.microsoft.com/office/powerpoint/2010/main" val="4057122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4</a:t>
            </a:fld>
            <a:endParaRPr lang="en-IN" dirty="0"/>
          </a:p>
        </p:txBody>
      </p:sp>
    </p:spTree>
    <p:extLst>
      <p:ext uri="{BB962C8B-B14F-4D97-AF65-F5344CB8AC3E}">
        <p14:creationId xmlns:p14="http://schemas.microsoft.com/office/powerpoint/2010/main" val="2243169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5</a:t>
            </a:fld>
            <a:endParaRPr lang="en-IN" dirty="0"/>
          </a:p>
        </p:txBody>
      </p:sp>
    </p:spTree>
    <p:extLst>
      <p:ext uri="{BB962C8B-B14F-4D97-AF65-F5344CB8AC3E}">
        <p14:creationId xmlns:p14="http://schemas.microsoft.com/office/powerpoint/2010/main" val="795230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6</a:t>
            </a:fld>
            <a:endParaRPr lang="en-IN" dirty="0"/>
          </a:p>
        </p:txBody>
      </p:sp>
    </p:spTree>
    <p:extLst>
      <p:ext uri="{BB962C8B-B14F-4D97-AF65-F5344CB8AC3E}">
        <p14:creationId xmlns:p14="http://schemas.microsoft.com/office/powerpoint/2010/main" val="2851398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7</a:t>
            </a:fld>
            <a:endParaRPr lang="en-IN" dirty="0"/>
          </a:p>
        </p:txBody>
      </p:sp>
    </p:spTree>
    <p:extLst>
      <p:ext uri="{BB962C8B-B14F-4D97-AF65-F5344CB8AC3E}">
        <p14:creationId xmlns:p14="http://schemas.microsoft.com/office/powerpoint/2010/main" val="3899997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8</a:t>
            </a:fld>
            <a:endParaRPr lang="en-IN" dirty="0"/>
          </a:p>
        </p:txBody>
      </p:sp>
    </p:spTree>
    <p:extLst>
      <p:ext uri="{BB962C8B-B14F-4D97-AF65-F5344CB8AC3E}">
        <p14:creationId xmlns:p14="http://schemas.microsoft.com/office/powerpoint/2010/main" val="1014623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9</a:t>
            </a:fld>
            <a:endParaRPr lang="en-IN" dirty="0"/>
          </a:p>
        </p:txBody>
      </p:sp>
    </p:spTree>
    <p:extLst>
      <p:ext uri="{BB962C8B-B14F-4D97-AF65-F5344CB8AC3E}">
        <p14:creationId xmlns:p14="http://schemas.microsoft.com/office/powerpoint/2010/main" val="9359698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 Id="rId6" Type="http://schemas.openxmlformats.org/officeDocument/2006/relationships/image" Target="../media/image6.svg"/><Relationship Id="rId5" Type="http://schemas.openxmlformats.org/officeDocument/2006/relationships/image" Target="../media/image3.png"/><Relationship Id="rId4" Type="http://schemas.openxmlformats.org/officeDocument/2006/relationships/image" Target="../media/image4.svg"/></Relationships>
</file>

<file path=ppt/slideLayouts/_rels/slideLayout12.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4.png"/><Relationship Id="rId7" Type="http://schemas.openxmlformats.org/officeDocument/2006/relationships/image" Target="../media/image10.svg"/><Relationship Id="rId2" Type="http://schemas.openxmlformats.org/officeDocument/2006/relationships/slideMaster" Target="../slideMasters/slideMaster1.xml"/><Relationship Id="rId1" Type="http://schemas.openxmlformats.org/officeDocument/2006/relationships/audio" Target="../media/audio1.wav"/><Relationship Id="rId6" Type="http://schemas.openxmlformats.org/officeDocument/2006/relationships/image" Target="../media/image5.png"/><Relationship Id="rId5" Type="http://schemas.openxmlformats.org/officeDocument/2006/relationships/image" Target="../media/image8.svg"/></Relationships>
</file>

<file path=ppt/slideLayouts/_rels/slideLayout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audio" Target="../media/audio1.wav"/><Relationship Id="rId5" Type="http://schemas.openxmlformats.org/officeDocument/2006/relationships/audio" Target="../media/audio1.wav"/><Relationship Id="rId4" Type="http://schemas.microsoft.com/office/2007/relationships/hdphoto" Target="../media/hdphoto1.wdp"/></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0.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1.png"/><Relationship Id="rId7" Type="http://schemas.openxmlformats.org/officeDocument/2006/relationships/image" Target="../media/image60.svg"/><Relationship Id="rId2" Type="http://schemas.openxmlformats.org/officeDocument/2006/relationships/slideMaster" Target="../slideMasters/slideMaster2.xml"/><Relationship Id="rId1" Type="http://schemas.openxmlformats.org/officeDocument/2006/relationships/audio" Target="../media/audio1.wav"/><Relationship Id="rId6" Type="http://schemas.openxmlformats.org/officeDocument/2006/relationships/image" Target="../media/image3.png"/><Relationship Id="rId5" Type="http://schemas.openxmlformats.org/officeDocument/2006/relationships/image" Target="../media/image40.svg"/><Relationship Id="rId4"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00.svg"/><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audio" Target="../media/audio1.wav"/><Relationship Id="rId6" Type="http://schemas.openxmlformats.org/officeDocument/2006/relationships/image" Target="../media/image80.svg"/><Relationship Id="rId5" Type="http://schemas.openxmlformats.org/officeDocument/2006/relationships/image" Target="../media/image4.png"/><Relationship Id="rId4" Type="http://schemas.microsoft.com/office/2007/relationships/hdphoto" Target="../media/hdphoto1.wdp"/><Relationship Id="rId9" Type="http://schemas.openxmlformats.org/officeDocument/2006/relationships/audio" Target="../media/audio1.wav"/></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audio" Target="../media/audio1.wav"/><Relationship Id="rId5" Type="http://schemas.openxmlformats.org/officeDocument/2006/relationships/audio" Target="../media/audio1.wav"/><Relationship Id="rId4" Type="http://schemas.microsoft.com/office/2007/relationships/hdphoto" Target="../media/hdphoto1.wdp"/></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accent4"/>
                </a:solidFill>
                <a:latin typeface="+mj-lt"/>
              </a:defRPr>
            </a:lvl1pPr>
          </a:lstStyle>
          <a:p>
            <a:r>
              <a:rPr lang="en-US" dirty="0"/>
              <a:t>Title comes here</a:t>
            </a:r>
            <a:endParaRPr lang="en-IN" dirty="0"/>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dirty="0" smtClean="0"/>
              <a:t>Click icon to add picture</a:t>
            </a:r>
            <a:endParaRPr lang="en-IN"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4962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3" name="arrow.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31CD316-21C7-4FA9-A45A-374D6AE71ED5}"/>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36" name="Freeform 5">
              <a:extLst>
                <a:ext uri="{FF2B5EF4-FFF2-40B4-BE49-F238E27FC236}">
                  <a16:creationId xmlns:a16="http://schemas.microsoft.com/office/drawing/2014/main" id="{E107D9FB-3967-4583-A9DA-6787AF71202C}"/>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7" name="Freeform 6">
              <a:extLst>
                <a:ext uri="{FF2B5EF4-FFF2-40B4-BE49-F238E27FC236}">
                  <a16:creationId xmlns:a16="http://schemas.microsoft.com/office/drawing/2014/main" id="{138D5FEB-37FF-4F26-B625-CE2BE91FF21B}"/>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8" name="Freeform 7">
              <a:extLst>
                <a:ext uri="{FF2B5EF4-FFF2-40B4-BE49-F238E27FC236}">
                  <a16:creationId xmlns:a16="http://schemas.microsoft.com/office/drawing/2014/main" id="{6C2B67E8-673C-422C-B021-296E2E2B952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23" name="Oval 22">
            <a:extLst>
              <a:ext uri="{FF2B5EF4-FFF2-40B4-BE49-F238E27FC236}">
                <a16:creationId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4" name="Oval 23">
            <a:extLst>
              <a:ext uri="{FF2B5EF4-FFF2-40B4-BE49-F238E27FC236}">
                <a16:creationId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5" name="Oval 24">
            <a:extLst>
              <a:ext uri="{FF2B5EF4-FFF2-40B4-BE49-F238E27FC236}">
                <a16:creationId xmlns:a16="http://schemas.microsoft.com/office/drawing/2014/main"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6" name="Oval 25">
            <a:extLst>
              <a:ext uri="{FF2B5EF4-FFF2-40B4-BE49-F238E27FC236}">
                <a16:creationId xmlns:a16="http://schemas.microsoft.com/office/drawing/2014/main"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Freeform: Shape 21">
            <a:extLst>
              <a:ext uri="{FF2B5EF4-FFF2-40B4-BE49-F238E27FC236}">
                <a16:creationId xmlns:a16="http://schemas.microsoft.com/office/drawing/2014/main"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smtClean="0"/>
              <a:t>Click to edit Master title style</a:t>
            </a:r>
            <a:endParaRPr lang="en-IN"/>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anchor="ctr">
            <a:normAutofit/>
          </a:bodyPr>
          <a:lstStyle>
            <a:lvl1pPr marL="0" indent="0" algn="ctr">
              <a:buNone/>
              <a:defRPr sz="2000"/>
            </a:lvl1pPr>
          </a:lstStyle>
          <a:p>
            <a:r>
              <a:rPr lang="en-US" dirty="0" smtClean="0"/>
              <a:t>Click icon to add picture</a:t>
            </a:r>
            <a:endParaRPr lang="en-IN" dirty="0"/>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anchor="ctr">
            <a:normAutofit/>
          </a:bodyPr>
          <a:lstStyle>
            <a:lvl1pPr marL="0" indent="0" algn="ctr">
              <a:buNone/>
              <a:defRPr sz="2000"/>
            </a:lvl1pPr>
          </a:lstStyle>
          <a:p>
            <a:r>
              <a:rPr lang="en-US" dirty="0" smtClean="0"/>
              <a:t>Click icon to add picture</a:t>
            </a:r>
            <a:endParaRPr lang="en-IN" dirty="0"/>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anchor="ctr">
            <a:normAutofit/>
          </a:bodyPr>
          <a:lstStyle>
            <a:lvl1pPr marL="0" indent="0" algn="ctr">
              <a:buNone/>
              <a:defRPr sz="2000"/>
            </a:lvl1pPr>
          </a:lstStyle>
          <a:p>
            <a:r>
              <a:rPr lang="en-US" dirty="0" smtClean="0"/>
              <a:t>Click icon to add picture</a:t>
            </a:r>
            <a:endParaRPr lang="en-IN" dirty="0"/>
          </a:p>
        </p:txBody>
      </p:sp>
      <p:sp>
        <p:nvSpPr>
          <p:cNvPr id="13" name="Picture Placeholder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anchor="ctr">
            <a:normAutofit/>
          </a:bodyPr>
          <a:lstStyle>
            <a:lvl1pPr marL="0" indent="0" algn="ctr">
              <a:buNone/>
              <a:defRPr sz="2000"/>
            </a:lvl1pPr>
          </a:lstStyle>
          <a:p>
            <a:r>
              <a:rPr lang="en-US" dirty="0" smtClean="0"/>
              <a:t>Click icon to add picture</a:t>
            </a:r>
            <a:endParaRPr lang="en-IN" dirty="0"/>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smtClean="0"/>
              <a:t>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dirty="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smtClean="0"/>
              <a:t>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dirty="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p:nvPr>
        </p:nvSpPr>
        <p:spPr>
          <a:xfrm>
            <a:off x="6216589"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smtClean="0"/>
              <a:t>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dirty="0"/>
              <a:t>Executive 01</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p:nvPr>
        </p:nvSpPr>
        <p:spPr>
          <a:xfrm>
            <a:off x="9068972"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smtClean="0"/>
              <a:t>Edit Master text styles</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dirty="0"/>
              <a:t>Executive 01</a:t>
            </a:r>
          </a:p>
        </p:txBody>
      </p:sp>
    </p:spTree>
    <p:extLst>
      <p:ext uri="{BB962C8B-B14F-4D97-AF65-F5344CB8AC3E}">
        <p14:creationId xmlns:p14="http://schemas.microsoft.com/office/powerpoint/2010/main" val="38765038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3" name="arrow.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ank You 01">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758E15-A93D-4FB9-843D-1490E27A151B}"/>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email</a:t>
            </a:r>
            <a:endParaRPr lang="en-IN"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dirty="0" smtClean="0"/>
              <a:t>Click icon to add picture</a:t>
            </a:r>
            <a:endParaRPr lang="en-IN"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4E0FBE0E-A6B0-483E-93DD-5C20DA069DB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lvl1pPr>
          </a:lstStyle>
          <a:p>
            <a:pPr marL="228600" lvl="0" indent="-228600"/>
            <a:r>
              <a:rPr lang="en-US" dirty="0"/>
              <a:t>Website </a:t>
            </a:r>
            <a:r>
              <a:rPr lang="en-US" dirty="0" err="1"/>
              <a:t>url</a:t>
            </a:r>
            <a:r>
              <a:rPr lang="en-US" dirty="0"/>
              <a:t> here</a:t>
            </a:r>
          </a:p>
        </p:txBody>
      </p:sp>
      <p:pic>
        <p:nvPicPr>
          <p:cNvPr id="17" name="Graphic 16" descr="Envelope">
            <a:extLst>
              <a:ext uri="{FF2B5EF4-FFF2-40B4-BE49-F238E27FC236}">
                <a16:creationId xmlns:a16="http://schemas.microsoft.com/office/drawing/2014/main" id="{E5B30B87-6C2E-48F1-9026-E4F6BEA1CFE7}"/>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6541475" y="4452337"/>
            <a:ext cx="387795" cy="387795"/>
          </a:xfrm>
          <a:prstGeom prst="rect">
            <a:avLst/>
          </a:prstGeom>
        </p:spPr>
      </p:pic>
      <p:pic>
        <p:nvPicPr>
          <p:cNvPr id="18" name="Graphic 17" descr="Network">
            <a:extLst>
              <a:ext uri="{FF2B5EF4-FFF2-40B4-BE49-F238E27FC236}">
                <a16:creationId xmlns:a16="http://schemas.microsoft.com/office/drawing/2014/main" id="{2DA3CFE0-4ED8-4345-A158-94E70F463E99}"/>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6522084" y="4925640"/>
            <a:ext cx="426575" cy="426575"/>
          </a:xfrm>
          <a:prstGeom prst="rect">
            <a:avLst/>
          </a:prstGeom>
        </p:spPr>
      </p:pic>
      <p:sp>
        <p:nvSpPr>
          <p:cNvPr id="2" name="Title 1">
            <a:extLst>
              <a:ext uri="{FF2B5EF4-FFF2-40B4-BE49-F238E27FC236}">
                <a16:creationId xmlns:a16="http://schemas.microsoft.com/office/drawing/2014/main" id="{EC519AB8-2D8F-4EE5-B4E4-7A48430A4C96}"/>
              </a:ext>
            </a:extLst>
          </p:cNvPr>
          <p:cNvSpPr>
            <a:spLocks noGrp="1"/>
          </p:cNvSpPr>
          <p:nvPr>
            <p:ph type="title"/>
          </p:nvPr>
        </p:nvSpPr>
        <p:spPr>
          <a:xfrm>
            <a:off x="6372998" y="3309109"/>
            <a:ext cx="5163222" cy="673365"/>
          </a:xfrm>
          <a:noFill/>
        </p:spPr>
        <p:txBody>
          <a:bodyPr wrap="square" rtlCol="0">
            <a:noAutofit/>
          </a:bodyPr>
          <a:lstStyle>
            <a:lvl1pPr>
              <a:defRPr lang="en-US" sz="6000" b="1" cap="all" baseline="0">
                <a:solidFill>
                  <a:schemeClr val="accent4"/>
                </a:solidFill>
                <a:ea typeface="+mn-ea"/>
                <a:cs typeface="+mn-cs"/>
              </a:defRPr>
            </a:lvl1pPr>
          </a:lstStyle>
          <a:p>
            <a:pPr marL="0" lvl="0"/>
            <a:r>
              <a:rPr lang="en-US" smtClean="0"/>
              <a:t>Click to edit Master title style</a:t>
            </a:r>
            <a:endParaRPr lang="en-US" dirty="0"/>
          </a:p>
        </p:txBody>
      </p:sp>
    </p:spTree>
    <p:extLst>
      <p:ext uri="{BB962C8B-B14F-4D97-AF65-F5344CB8AC3E}">
        <p14:creationId xmlns:p14="http://schemas.microsoft.com/office/powerpoint/2010/main" val="637136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7" name="arrow.wav"/>
          </p:stSnd>
        </p:sndAc>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dirty="0" smtClean="0"/>
              <a:t>Click icon to add picture</a:t>
            </a:r>
            <a:endParaRPr lang="en-IN"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cxnSp>
        <p:nvCxnSpPr>
          <p:cNvPr id="12" name="Straight Connector 11">
            <a:extLst>
              <a:ext uri="{FF2B5EF4-FFF2-40B4-BE49-F238E27FC236}">
                <a16:creationId xmlns:a16="http://schemas.microsoft.com/office/drawing/2014/main" id="{77C312F4-62C2-4903-8C4B-423A8717E481}"/>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Subtitle 2">
            <a:extLst>
              <a:ext uri="{FF2B5EF4-FFF2-40B4-BE49-F238E27FC236}">
                <a16:creationId xmlns:a16="http://schemas.microsoft.com/office/drawing/2014/main" id="{ADF17BC1-06CE-42EA-A970-31A7ED871AA4}"/>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email</a:t>
            </a:r>
            <a:endParaRPr lang="en-IN" dirty="0"/>
          </a:p>
        </p:txBody>
      </p:sp>
      <p:sp>
        <p:nvSpPr>
          <p:cNvPr id="22" name="Text Placeholder 6">
            <a:extLst>
              <a:ext uri="{FF2B5EF4-FFF2-40B4-BE49-F238E27FC236}">
                <a16:creationId xmlns:a16="http://schemas.microsoft.com/office/drawing/2014/main" id="{7035F1B3-4E91-44FF-B4E7-E5D87C7A034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solidFill>
                  <a:schemeClr val="bg1"/>
                </a:solidFill>
              </a:defRPr>
            </a:lvl1pPr>
          </a:lstStyle>
          <a:p>
            <a:pPr marL="228600" lvl="0" indent="-228600"/>
            <a:r>
              <a:rPr lang="en-US" dirty="0"/>
              <a:t>Website </a:t>
            </a:r>
            <a:r>
              <a:rPr lang="en-US" dirty="0" err="1"/>
              <a:t>url</a:t>
            </a:r>
            <a:r>
              <a:rPr lang="en-US" dirty="0"/>
              <a:t> here</a:t>
            </a:r>
          </a:p>
        </p:txBody>
      </p:sp>
      <p:pic>
        <p:nvPicPr>
          <p:cNvPr id="18" name="Graphic 16" descr="Envelope">
            <a:extLst>
              <a:ext uri="{FF2B5EF4-FFF2-40B4-BE49-F238E27FC236}">
                <a16:creationId xmlns:a16="http://schemas.microsoft.com/office/drawing/2014/main" id="{E5B30B87-6C2E-48F1-9026-E4F6BEA1CFE7}"/>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6541475" y="4452337"/>
            <a:ext cx="387795" cy="387795"/>
          </a:xfrm>
          <a:prstGeom prst="rect">
            <a:avLst/>
          </a:prstGeom>
        </p:spPr>
      </p:pic>
      <p:pic>
        <p:nvPicPr>
          <p:cNvPr id="23" name="Graphic 17" descr="Network">
            <a:extLst>
              <a:ext uri="{FF2B5EF4-FFF2-40B4-BE49-F238E27FC236}">
                <a16:creationId xmlns:a16="http://schemas.microsoft.com/office/drawing/2014/main" id="{2DA3CFE0-4ED8-4345-A158-94E70F463E99}"/>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6522084" y="4925640"/>
            <a:ext cx="426575" cy="426575"/>
          </a:xfrm>
          <a:prstGeom prst="rect">
            <a:avLst/>
          </a:prstGeom>
        </p:spPr>
      </p:pic>
      <p:sp>
        <p:nvSpPr>
          <p:cNvPr id="2" name="Title 1">
            <a:extLst>
              <a:ext uri="{FF2B5EF4-FFF2-40B4-BE49-F238E27FC236}">
                <a16:creationId xmlns:a16="http://schemas.microsoft.com/office/drawing/2014/main" id="{32666C42-DD4B-4BFA-BE15-4D20CFD5DD60}"/>
              </a:ext>
            </a:extLst>
          </p:cNvPr>
          <p:cNvSpPr>
            <a:spLocks noGrp="1"/>
          </p:cNvSpPr>
          <p:nvPr>
            <p:ph type="title"/>
          </p:nvPr>
        </p:nvSpPr>
        <p:spPr>
          <a:xfrm>
            <a:off x="6347744" y="3275218"/>
            <a:ext cx="5188475" cy="826628"/>
          </a:xfrm>
          <a:noFill/>
        </p:spPr>
        <p:txBody>
          <a:bodyPr wrap="square" rtlCol="0">
            <a:noAutofit/>
          </a:bodyPr>
          <a:lstStyle>
            <a:lvl1pPr>
              <a:defRPr lang="en-US" sz="6000" b="1" cap="all" baseline="0">
                <a:solidFill>
                  <a:schemeClr val="bg1"/>
                </a:solidFill>
                <a:ea typeface="+mn-ea"/>
                <a:cs typeface="+mn-cs"/>
              </a:defRPr>
            </a:lvl1pPr>
          </a:lstStyle>
          <a:p>
            <a:pPr marL="0" lvl="0"/>
            <a:r>
              <a:rPr lang="en-US" smtClean="0"/>
              <a:t>Click to edit Master title style</a:t>
            </a:r>
            <a:endParaRPr lang="en-US" dirty="0"/>
          </a:p>
        </p:txBody>
      </p:sp>
    </p:spTree>
    <p:extLst>
      <p:ext uri="{BB962C8B-B14F-4D97-AF65-F5344CB8AC3E}">
        <p14:creationId xmlns:p14="http://schemas.microsoft.com/office/powerpoint/2010/main" val="8101070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8" name="arrow.wav"/>
          </p:stSnd>
        </p:sndAc>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1F54E98B-AC75-484D-9121-68498EB888AA}"/>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dirty="0"/>
              <a:t>Title comes here</a:t>
            </a:r>
            <a:endParaRPr lang="en-IN" dirty="0"/>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2000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3" name="arrow.wav"/>
          </p:stSnd>
        </p:sndAc>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smtClean="0"/>
              <a:t>Click to edit Master title style</a:t>
            </a:r>
            <a:endParaRPr lang="en-IN" dirty="0"/>
          </a:p>
        </p:txBody>
      </p:sp>
      <p:pic>
        <p:nvPicPr>
          <p:cNvPr id="8" name="Picture 7">
            <a:extLst>
              <a:ext uri="{FF2B5EF4-FFF2-40B4-BE49-F238E27FC236}">
                <a16:creationId xmlns:a16="http://schemas.microsoft.com/office/drawing/2014/main" id="{25FC40B0-ED27-47E5-A3C2-32A8418567EE}"/>
              </a:ext>
            </a:extLst>
          </p:cNvPr>
          <p:cNvPicPr>
            <a:picLocks noChangeAspect="1"/>
          </p:cNvPicPr>
          <p:nvPr userDrawn="1"/>
        </p:nvPicPr>
        <p:blipFill>
          <a:blip r:embed="rId3">
            <a:biLevel thresh="25000"/>
            <a:extLst>
              <a:ext uri="{28A0092B-C50C-407E-A947-70E740481C1C}">
                <a14:useLocalDpi xmlns:a14="http://schemas.microsoft.com/office/drawing/2010/main"/>
              </a:ext>
            </a:extLst>
          </a:blip>
          <a:stretch>
            <a:fillRect/>
          </a:stretch>
        </p:blipFill>
        <p:spPr>
          <a:xfrm>
            <a:off x="469638" y="6260507"/>
            <a:ext cx="1075427" cy="414929"/>
          </a:xfrm>
          <a:prstGeom prst="rect">
            <a:avLst/>
          </a:prstGeom>
        </p:spPr>
      </p:pic>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IN" smtClean="0"/>
              <a:pPr/>
              <a:t>‹#›</a:t>
            </a:fld>
            <a:endParaRPr lang="en-IN" dirty="0"/>
          </a:p>
        </p:txBody>
      </p:sp>
      <p:sp>
        <p:nvSpPr>
          <p:cNvPr id="21" name="Text Placeholder 2">
            <a:extLst>
              <a:ext uri="{FF2B5EF4-FFF2-40B4-BE49-F238E27FC236}">
                <a16:creationId xmlns:a16="http://schemas.microsoft.com/office/drawing/2014/main" id="{4D77C47B-CC1E-41DA-9146-5DFD63065491}"/>
              </a:ext>
            </a:extLst>
          </p:cNvPr>
          <p:cNvSpPr>
            <a:spLocks noGrp="1"/>
          </p:cNvSpPr>
          <p:nvPr>
            <p:ph type="body" idx="1"/>
          </p:nvPr>
        </p:nvSpPr>
        <p:spPr>
          <a:xfrm>
            <a:off x="831850" y="1153348"/>
            <a:ext cx="10515600" cy="648543"/>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6716521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4" name="arrow.wav"/>
          </p:stSnd>
        </p:sndAc>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0E0B501-22AA-4685-BE9B-A267F6F675A7}"/>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4" name="Freeform 5">
              <a:extLst>
                <a:ext uri="{FF2B5EF4-FFF2-40B4-BE49-F238E27FC236}">
                  <a16:creationId xmlns:a16="http://schemas.microsoft.com/office/drawing/2014/main" id="{5D0E179E-CA3D-4874-9ACD-F8990F48F4BF}"/>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5" name="Freeform 6">
              <a:extLst>
                <a:ext uri="{FF2B5EF4-FFF2-40B4-BE49-F238E27FC236}">
                  <a16:creationId xmlns:a16="http://schemas.microsoft.com/office/drawing/2014/main" id="{A9C53936-B93A-4CF6-8766-2FA93ACFEBE3}"/>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6" name="Freeform 7">
              <a:extLst>
                <a:ext uri="{FF2B5EF4-FFF2-40B4-BE49-F238E27FC236}">
                  <a16:creationId xmlns:a16="http://schemas.microsoft.com/office/drawing/2014/main" id="{5776DEA2-5422-4F51-B359-652B71274D31}"/>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4" name="Title 3">
            <a:extLst>
              <a:ext uri="{FF2B5EF4-FFF2-40B4-BE49-F238E27FC236}">
                <a16:creationId xmlns:a16="http://schemas.microsoft.com/office/drawing/2014/main" id="{48706DBD-D7E1-4734-A193-C7FE296EA001}"/>
              </a:ext>
            </a:extLst>
          </p:cNvPr>
          <p:cNvSpPr>
            <a:spLocks noGrp="1"/>
          </p:cNvSpPr>
          <p:nvPr>
            <p:ph type="title"/>
          </p:nvPr>
        </p:nvSpPr>
        <p:spPr>
          <a:xfrm>
            <a:off x="515938" y="365125"/>
            <a:ext cx="10837862" cy="1325563"/>
          </a:xfrm>
        </p:spPr>
        <p:txBody>
          <a:bodyPr/>
          <a:lstStyle/>
          <a:p>
            <a:r>
              <a:rPr lang="en-US" smtClean="0"/>
              <a:t>Click to edit Master title style</a:t>
            </a:r>
            <a:endParaRPr lang="en-US"/>
          </a:p>
        </p:txBody>
      </p:sp>
      <p:sp>
        <p:nvSpPr>
          <p:cNvPr id="27" name="Content Placeholder 2">
            <a:extLst>
              <a:ext uri="{FF2B5EF4-FFF2-40B4-BE49-F238E27FC236}">
                <a16:creationId xmlns:a16="http://schemas.microsoft.com/office/drawing/2014/main" id="{1A1F33A2-66F7-4D85-99DD-7B00F265AC6D}"/>
              </a:ext>
            </a:extLst>
          </p:cNvPr>
          <p:cNvSpPr>
            <a:spLocks noGrp="1"/>
          </p:cNvSpPr>
          <p:nvPr>
            <p:ph idx="1"/>
          </p:nvPr>
        </p:nvSpPr>
        <p:spPr>
          <a:xfrm>
            <a:off x="515938" y="1825625"/>
            <a:ext cx="10837862"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038577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3" name="arrow.wav"/>
          </p:stSnd>
        </p:sndAc>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2A6B906-ACDA-40FD-8AC8-0B693AB1279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9" name="Freeform 5">
              <a:extLst>
                <a:ext uri="{FF2B5EF4-FFF2-40B4-BE49-F238E27FC236}">
                  <a16:creationId xmlns:a16="http://schemas.microsoft.com/office/drawing/2014/main" id="{717F7366-5A99-4065-90C2-AE7DF5DD0F44}"/>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0" name="Freeform 6">
              <a:extLst>
                <a:ext uri="{FF2B5EF4-FFF2-40B4-BE49-F238E27FC236}">
                  <a16:creationId xmlns:a16="http://schemas.microsoft.com/office/drawing/2014/main" id="{90A089CA-63B9-4456-B0B1-17C75EBFB98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2" name="Freeform 7">
              <a:extLst>
                <a:ext uri="{FF2B5EF4-FFF2-40B4-BE49-F238E27FC236}">
                  <a16:creationId xmlns:a16="http://schemas.microsoft.com/office/drawing/2014/main" id="{8D36B2D1-BCFE-43FC-8743-7B7A30E1AD5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2" name="Title 1">
            <a:extLst>
              <a:ext uri="{FF2B5EF4-FFF2-40B4-BE49-F238E27FC236}">
                <a16:creationId xmlns:a16="http://schemas.microsoft.com/office/drawing/2014/main" id="{ED1E32FD-35A0-490A-BE40-FBF894A7EC77}"/>
              </a:ext>
            </a:extLst>
          </p:cNvPr>
          <p:cNvSpPr>
            <a:spLocks noGrp="1"/>
          </p:cNvSpPr>
          <p:nvPr>
            <p:ph type="title"/>
          </p:nvPr>
        </p:nvSpPr>
        <p:spPr>
          <a:xfrm>
            <a:off x="515938" y="365125"/>
            <a:ext cx="10837862" cy="1325563"/>
          </a:xfrm>
        </p:spPr>
        <p:txBody>
          <a:bodyPr/>
          <a:lstStyle/>
          <a:p>
            <a:r>
              <a:rPr lang="en-US" smtClean="0"/>
              <a:t>Click to edit Master title style</a:t>
            </a:r>
            <a:endParaRPr lang="en-US" dirty="0"/>
          </a:p>
        </p:txBody>
      </p:sp>
      <p:sp>
        <p:nvSpPr>
          <p:cNvPr id="14" name="Content Placeholder 2">
            <a:extLst>
              <a:ext uri="{FF2B5EF4-FFF2-40B4-BE49-F238E27FC236}">
                <a16:creationId xmlns:a16="http://schemas.microsoft.com/office/drawing/2014/main" id="{079DA8F4-EDD3-4D62-A90B-8C3C1AFB0083}"/>
              </a:ext>
            </a:extLst>
          </p:cNvPr>
          <p:cNvSpPr>
            <a:spLocks noGrp="1"/>
          </p:cNvSpPr>
          <p:nvPr>
            <p:ph sz="half" idx="1"/>
          </p:nvPr>
        </p:nvSpPr>
        <p:spPr>
          <a:xfrm>
            <a:off x="515938" y="1825625"/>
            <a:ext cx="5503862"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Content Placeholder 3">
            <a:extLst>
              <a:ext uri="{FF2B5EF4-FFF2-40B4-BE49-F238E27FC236}">
                <a16:creationId xmlns:a16="http://schemas.microsoft.com/office/drawing/2014/main" id="{DA0DA994-B4A9-447A-BEBF-3EA31D3755A2}"/>
              </a:ext>
            </a:extLst>
          </p:cNvPr>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16185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3" name="arrow.wav"/>
          </p:stSnd>
        </p:sndAc>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6F52B4-215E-4237-893C-E22B23804744}"/>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2" name="Freeform 5">
              <a:extLst>
                <a:ext uri="{FF2B5EF4-FFF2-40B4-BE49-F238E27FC236}">
                  <a16:creationId xmlns:a16="http://schemas.microsoft.com/office/drawing/2014/main" id="{B7C40C77-B795-4B07-B92D-2E8A56635773}"/>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3" name="Freeform 6">
              <a:extLst>
                <a:ext uri="{FF2B5EF4-FFF2-40B4-BE49-F238E27FC236}">
                  <a16:creationId xmlns:a16="http://schemas.microsoft.com/office/drawing/2014/main" id="{6E703A1E-5F10-4BB5-9D52-77CB6F5994C0}"/>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4" name="Freeform 7">
              <a:extLst>
                <a:ext uri="{FF2B5EF4-FFF2-40B4-BE49-F238E27FC236}">
                  <a16:creationId xmlns:a16="http://schemas.microsoft.com/office/drawing/2014/main" id="{22CEE04C-09CE-41CF-937D-EC2D3C23ECC6}"/>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2" name="Title 1">
            <a:extLst>
              <a:ext uri="{FF2B5EF4-FFF2-40B4-BE49-F238E27FC236}">
                <a16:creationId xmlns:a16="http://schemas.microsoft.com/office/drawing/2014/main" id="{ED1E32FD-35A0-490A-BE40-FBF894A7EC77}"/>
              </a:ext>
            </a:extLst>
          </p:cNvPr>
          <p:cNvSpPr>
            <a:spLocks noGrp="1"/>
          </p:cNvSpPr>
          <p:nvPr>
            <p:ph type="title"/>
          </p:nvPr>
        </p:nvSpPr>
        <p:spPr>
          <a:xfrm>
            <a:off x="515938" y="365125"/>
            <a:ext cx="10837862" cy="1325563"/>
          </a:xfrm>
        </p:spPr>
        <p:txBody>
          <a:bodyPr/>
          <a:lstStyle/>
          <a:p>
            <a:r>
              <a:rPr lang="en-US" smtClean="0"/>
              <a:t>Click to edit Master title style</a:t>
            </a:r>
            <a:endParaRPr lang="en-US" dirty="0"/>
          </a:p>
        </p:txBody>
      </p:sp>
      <p:sp>
        <p:nvSpPr>
          <p:cNvPr id="14" name="Text Placeholder 2">
            <a:extLst>
              <a:ext uri="{FF2B5EF4-FFF2-40B4-BE49-F238E27FC236}">
                <a16:creationId xmlns:a16="http://schemas.microsoft.com/office/drawing/2014/main" id="{774CF4BA-8DCB-42CF-A2C4-D6AF95EE3F54}"/>
              </a:ext>
            </a:extLst>
          </p:cNvPr>
          <p:cNvSpPr>
            <a:spLocks noGrp="1"/>
          </p:cNvSpPr>
          <p:nvPr>
            <p:ph type="body" idx="1"/>
          </p:nvPr>
        </p:nvSpPr>
        <p:spPr>
          <a:xfrm>
            <a:off x="51593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7" name="Content Placeholder 3">
            <a:extLst>
              <a:ext uri="{FF2B5EF4-FFF2-40B4-BE49-F238E27FC236}">
                <a16:creationId xmlns:a16="http://schemas.microsoft.com/office/drawing/2014/main" id="{67BA8B6E-A28D-4658-8C91-6CA7BD539B85}"/>
              </a:ext>
            </a:extLst>
          </p:cNvPr>
          <p:cNvSpPr>
            <a:spLocks noGrp="1"/>
          </p:cNvSpPr>
          <p:nvPr>
            <p:ph sz="half" idx="2"/>
          </p:nvPr>
        </p:nvSpPr>
        <p:spPr>
          <a:xfrm>
            <a:off x="51593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Text Placeholder 4">
            <a:extLst>
              <a:ext uri="{FF2B5EF4-FFF2-40B4-BE49-F238E27FC236}">
                <a16:creationId xmlns:a16="http://schemas.microsoft.com/office/drawing/2014/main" id="{F73B3215-82DB-4DBF-9E77-3AE2308C6920}"/>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Content Placeholder 5">
            <a:extLst>
              <a:ext uri="{FF2B5EF4-FFF2-40B4-BE49-F238E27FC236}">
                <a16:creationId xmlns:a16="http://schemas.microsoft.com/office/drawing/2014/main" id="{8DFD34E8-36CC-4FFE-926B-C170208FEDB8}"/>
              </a:ext>
            </a:extLst>
          </p:cNvPr>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763196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3" name="arrow.wav"/>
          </p:stSnd>
        </p:sndAc>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C57825D7-DD33-4B70-BBBE-D46E7A5352EC}"/>
              </a:ext>
            </a:extLst>
          </p:cNvPr>
          <p:cNvSpPr>
            <a:spLocks noGrp="1"/>
          </p:cNvSpPr>
          <p:nvPr>
            <p:ph type="pic" idx="1"/>
          </p:nvPr>
        </p:nvSpPr>
        <p:spPr>
          <a:xfrm>
            <a:off x="6096000" y="768485"/>
            <a:ext cx="5305662" cy="5305662"/>
          </a:xfrm>
          <a:custGeom>
            <a:avLst/>
            <a:gdLst>
              <a:gd name="connsiteX0" fmla="*/ 2652831 w 5305662"/>
              <a:gd name="connsiteY0" fmla="*/ 0 h 5305662"/>
              <a:gd name="connsiteX1" fmla="*/ 5305662 w 5305662"/>
              <a:gd name="connsiteY1" fmla="*/ 2652831 h 5305662"/>
              <a:gd name="connsiteX2" fmla="*/ 2652831 w 5305662"/>
              <a:gd name="connsiteY2" fmla="*/ 5305662 h 5305662"/>
              <a:gd name="connsiteX3" fmla="*/ 0 w 5305662"/>
              <a:gd name="connsiteY3" fmla="*/ 2652831 h 5305662"/>
              <a:gd name="connsiteX4" fmla="*/ 2652831 w 5305662"/>
              <a:gd name="connsiteY4" fmla="*/ 0 h 530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662" h="5305662">
                <a:moveTo>
                  <a:pt x="2652831" y="0"/>
                </a:moveTo>
                <a:cubicBezTo>
                  <a:pt x="4117949" y="0"/>
                  <a:pt x="5305662" y="1187713"/>
                  <a:pt x="5305662" y="2652831"/>
                </a:cubicBezTo>
                <a:cubicBezTo>
                  <a:pt x="5305662" y="4117949"/>
                  <a:pt x="4117949" y="5305662"/>
                  <a:pt x="2652831" y="5305662"/>
                </a:cubicBezTo>
                <a:cubicBezTo>
                  <a:pt x="1187713" y="5305662"/>
                  <a:pt x="0" y="4117949"/>
                  <a:pt x="0" y="2652831"/>
                </a:cubicBezTo>
                <a:cubicBezTo>
                  <a:pt x="0" y="1187713"/>
                  <a:pt x="1187713" y="0"/>
                  <a:pt x="2652831" y="0"/>
                </a:cubicBezTo>
                <a:close/>
              </a:path>
            </a:pathLst>
          </a:custGeom>
          <a:solidFill>
            <a:schemeClr val="bg2"/>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flipH="1">
            <a:off x="5400786" y="-2003509"/>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19" name="Title 1">
            <a:extLst>
              <a:ext uri="{FF2B5EF4-FFF2-40B4-BE49-F238E27FC236}">
                <a16:creationId xmlns:a16="http://schemas.microsoft.com/office/drawing/2014/main" id="{19A1397F-1946-4CBE-9EC5-159C3CBC78B6}"/>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20" name="Text Placeholder 3">
            <a:extLst>
              <a:ext uri="{FF2B5EF4-FFF2-40B4-BE49-F238E27FC236}">
                <a16:creationId xmlns:a16="http://schemas.microsoft.com/office/drawing/2014/main" id="{C535F2AB-153E-44A9-97BE-00553BEC1770}"/>
              </a:ext>
            </a:extLst>
          </p:cNvPr>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1768970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3" name="arrow.wav"/>
          </p:stSnd>
        </p:sndAc>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F866E5C-B8AA-4805-B232-831BA01AAF1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0" name="Freeform 5">
              <a:extLst>
                <a:ext uri="{FF2B5EF4-FFF2-40B4-BE49-F238E27FC236}">
                  <a16:creationId xmlns:a16="http://schemas.microsoft.com/office/drawing/2014/main" id="{F98614F0-2DA3-4F29-8CB3-D61424AC8506}"/>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2" name="Freeform 6">
              <a:extLst>
                <a:ext uri="{FF2B5EF4-FFF2-40B4-BE49-F238E27FC236}">
                  <a16:creationId xmlns:a16="http://schemas.microsoft.com/office/drawing/2014/main" id="{66D52F08-13EC-4AB4-BB79-89A5395A03B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3" name="Freeform 7">
              <a:extLst>
                <a:ext uri="{FF2B5EF4-FFF2-40B4-BE49-F238E27FC236}">
                  <a16:creationId xmlns:a16="http://schemas.microsoft.com/office/drawing/2014/main" id="{2544236D-8C3A-41EF-9A68-C84A8A7D0F5A}"/>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14" name="Title 1">
            <a:extLst>
              <a:ext uri="{FF2B5EF4-FFF2-40B4-BE49-F238E27FC236}">
                <a16:creationId xmlns:a16="http://schemas.microsoft.com/office/drawing/2014/main" id="{9009D5C6-6206-4291-8037-67DC025F0B4C}"/>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17" name="Text Placeholder 3">
            <a:extLst>
              <a:ext uri="{FF2B5EF4-FFF2-40B4-BE49-F238E27FC236}">
                <a16:creationId xmlns:a16="http://schemas.microsoft.com/office/drawing/2014/main" id="{BEB643FD-AA85-4A43-8EBD-AFD10DD987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18" name="Content Placeholder 2">
            <a:extLst>
              <a:ext uri="{FF2B5EF4-FFF2-40B4-BE49-F238E27FC236}">
                <a16:creationId xmlns:a16="http://schemas.microsoft.com/office/drawing/2014/main" id="{9001F313-F798-43BE-AFF0-A68C84C3640D}"/>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4640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3" name="arrow.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dirty="0"/>
              <a:t>Title comes here</a:t>
            </a:r>
            <a:endParaRPr lang="en-IN" dirty="0"/>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dirty="0" smtClean="0"/>
              <a:t>Click icon to add picture</a:t>
            </a:r>
            <a:endParaRPr lang="en-IN"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21408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3" name="arrow.wav"/>
          </p:stSnd>
        </p:sndAc>
      </p:transition>
    </mc:Fallback>
  </mc:AlternateContent>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accent4"/>
                </a:solidFill>
                <a:latin typeface="+mj-lt"/>
              </a:defRPr>
            </a:lvl1pPr>
          </a:lstStyle>
          <a:p>
            <a:r>
              <a:rPr lang="en-US" dirty="0"/>
              <a:t>Title comes here</a:t>
            </a:r>
            <a:endParaRPr lang="en-IN" dirty="0"/>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dirty="0" smtClean="0"/>
              <a:t>Click icon to add picture</a:t>
            </a:r>
            <a:endParaRPr lang="en-IN"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3">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6372999" y="1312605"/>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87196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4" name="arrow.wav"/>
          </p:stSnd>
        </p:sndAc>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dirty="0"/>
              <a:t>Title comes here</a:t>
            </a:r>
            <a:endParaRPr lang="en-IN" dirty="0"/>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dirty="0" smtClean="0"/>
              <a:t>Click icon to add picture</a:t>
            </a:r>
            <a:endParaRPr lang="en-IN"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64848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5" name="arrow.wav"/>
          </p:stSnd>
        </p:sndAc>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smtClean="0"/>
              <a:t>Click to edit Master title style</a:t>
            </a:r>
            <a:endParaRPr lang="en-IN" dirty="0"/>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Dummy Text Comes Here</a:t>
            </a:r>
          </a:p>
        </p:txBody>
      </p:sp>
      <p:pic>
        <p:nvPicPr>
          <p:cNvPr id="8" name="Picture 7">
            <a:extLst>
              <a:ext uri="{FF2B5EF4-FFF2-40B4-BE49-F238E27FC236}">
                <a16:creationId xmlns:a16="http://schemas.microsoft.com/office/drawing/2014/main" id="{25FC40B0-ED27-47E5-A3C2-32A8418567EE}"/>
              </a:ext>
            </a:extLst>
          </p:cNvPr>
          <p:cNvPicPr>
            <a:picLocks noChangeAspect="1"/>
          </p:cNvPicPr>
          <p:nvPr userDrawn="1"/>
        </p:nvPicPr>
        <p:blipFill>
          <a:blip r:embed="rId3">
            <a:biLevel thresh="25000"/>
            <a:extLst>
              <a:ext uri="{28A0092B-C50C-407E-A947-70E740481C1C}">
                <a14:useLocalDpi xmlns:a14="http://schemas.microsoft.com/office/drawing/2010/main"/>
              </a:ext>
            </a:extLst>
          </a:blip>
          <a:stretch>
            <a:fillRect/>
          </a:stretch>
        </p:blipFill>
        <p:spPr>
          <a:xfrm>
            <a:off x="469638" y="6260507"/>
            <a:ext cx="1075427" cy="414929"/>
          </a:xfrm>
          <a:prstGeom prst="rect">
            <a:avLst/>
          </a:prstGeom>
        </p:spPr>
      </p:pic>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IN" smtClean="0"/>
              <a:pPr/>
              <a:t>‹#›</a:t>
            </a:fld>
            <a:endParaRPr lang="en-IN" dirty="0"/>
          </a:p>
        </p:txBody>
      </p:sp>
      <p:sp>
        <p:nvSpPr>
          <p:cNvPr id="15" name="Picture Placeholder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n-US" dirty="0" smtClean="0"/>
              <a:t>Click icon to add picture</a:t>
            </a:r>
            <a:endParaRPr lang="en-IN" dirty="0"/>
          </a:p>
        </p:txBody>
      </p:sp>
    </p:spTree>
    <p:extLst>
      <p:ext uri="{BB962C8B-B14F-4D97-AF65-F5344CB8AC3E}">
        <p14:creationId xmlns:p14="http://schemas.microsoft.com/office/powerpoint/2010/main" val="3376890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4" name="arrow.wav"/>
          </p:stSnd>
        </p:sndAc>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dirty="0"/>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a:extLst>
              <a:ext uri="{FF2B5EF4-FFF2-40B4-BE49-F238E27FC236}">
                <a16:creationId xmlns:a16="http://schemas.microsoft.com/office/drawing/2014/main" id="{42E17FB3-B5C4-4B3A-A57B-C6493A9D0C66}"/>
              </a:ext>
            </a:extLst>
          </p:cNvPr>
          <p:cNvGrpSpPr/>
          <p:nvPr userDrawn="1"/>
        </p:nvGrpSpPr>
        <p:grpSpPr>
          <a:xfrm rot="8650774">
            <a:off x="5037655" y="4336093"/>
            <a:ext cx="1905000" cy="2354263"/>
            <a:chOff x="11114088" y="2241550"/>
            <a:chExt cx="1905000" cy="2354263"/>
          </a:xfrm>
          <a:solidFill>
            <a:schemeClr val="bg2"/>
          </a:solidFill>
        </p:grpSpPr>
        <p:sp>
          <p:nvSpPr>
            <p:cNvPr id="11" name="Freeform 5">
              <a:extLst>
                <a:ext uri="{FF2B5EF4-FFF2-40B4-BE49-F238E27FC236}">
                  <a16:creationId xmlns:a16="http://schemas.microsoft.com/office/drawing/2014/main" id="{DCA6C454-F761-4265-BB5E-DFD947CC3592}"/>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2" name="Freeform 6">
              <a:extLst>
                <a:ext uri="{FF2B5EF4-FFF2-40B4-BE49-F238E27FC236}">
                  <a16:creationId xmlns:a16="http://schemas.microsoft.com/office/drawing/2014/main" id="{6B853B2F-9E1C-4AC4-9344-8610498D5B5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3" name="Freeform 7">
              <a:extLst>
                <a:ext uri="{FF2B5EF4-FFF2-40B4-BE49-F238E27FC236}">
                  <a16:creationId xmlns:a16="http://schemas.microsoft.com/office/drawing/2014/main" id="{B7FCC84B-2235-4948-8277-8363DFC691A4}"/>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dirty="0" smtClean="0"/>
              <a:t>Click icon to add picture</a:t>
            </a:r>
            <a:endParaRPr lang="en-IN" dirty="0"/>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smtClean="0"/>
              <a:t>Click to edit Master title style</a:t>
            </a:r>
            <a:endParaRPr lang="en-IN" dirty="0"/>
          </a:p>
        </p:txBody>
      </p:sp>
    </p:spTree>
    <p:extLst>
      <p:ext uri="{BB962C8B-B14F-4D97-AF65-F5344CB8AC3E}">
        <p14:creationId xmlns:p14="http://schemas.microsoft.com/office/powerpoint/2010/main" val="39050693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3" name="arrow.wav"/>
          </p:stSnd>
        </p:sndAc>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smtClean="0"/>
              <a:t>Click to edit Master title style</a:t>
            </a:r>
            <a:endParaRPr lang="en-IN" dirty="0"/>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dirty="0"/>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3">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7854462" y="988536"/>
            <a:ext cx="4329129" cy="48809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anchor="ctr"/>
          <a:lstStyle>
            <a:lvl1pPr marL="0" indent="0" algn="ctr">
              <a:buNone/>
              <a:defRPr/>
            </a:lvl1pPr>
          </a:lstStyle>
          <a:p>
            <a:r>
              <a:rPr lang="en-US" dirty="0" smtClean="0"/>
              <a:t>Click icon to add picture</a:t>
            </a:r>
            <a:endParaRPr lang="en-IN" dirty="0"/>
          </a:p>
        </p:txBody>
      </p:sp>
    </p:spTree>
    <p:extLst>
      <p:ext uri="{BB962C8B-B14F-4D97-AF65-F5344CB8AC3E}">
        <p14:creationId xmlns:p14="http://schemas.microsoft.com/office/powerpoint/2010/main" val="3974696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4" name="arrow.wav"/>
          </p:stSnd>
        </p:sndAc>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E4E194-63F1-4D43-AC02-75733DF045E9}"/>
              </a:ext>
            </a:extLst>
          </p:cNvPr>
          <p:cNvSpPr/>
          <p:nvPr userDrawn="1"/>
        </p:nvSpPr>
        <p:spPr>
          <a:xfrm>
            <a:off x="8308181"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Oval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Picture Placeholder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IN" dirty="0"/>
              <a:t>icon</a:t>
            </a:r>
          </a:p>
        </p:txBody>
      </p:sp>
      <p:sp>
        <p:nvSpPr>
          <p:cNvPr id="9" name="Rectangle 8">
            <a:extLst>
              <a:ext uri="{FF2B5EF4-FFF2-40B4-BE49-F238E27FC236}">
                <a16:creationId xmlns:a16="http://schemas.microsoft.com/office/drawing/2014/main" id="{3755C1FB-E61C-4BBC-8179-D34908DEA1B6}"/>
              </a:ext>
            </a:extLst>
          </p:cNvPr>
          <p:cNvSpPr/>
          <p:nvPr userDrawn="1"/>
        </p:nvSpPr>
        <p:spPr>
          <a:xfrm>
            <a:off x="0"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smtClean="0"/>
              <a:t>Click to edit Master title style</a:t>
            </a:r>
            <a:endParaRPr lang="en-IN" dirty="0"/>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smtClean="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3">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anchor="ctr"/>
          <a:lstStyle>
            <a:lvl1pPr marL="0" indent="0" algn="ctr">
              <a:buNone/>
              <a:defRPr/>
            </a:lvl1pPr>
          </a:lstStyle>
          <a:p>
            <a:r>
              <a:rPr lang="en-US" dirty="0" smtClean="0"/>
              <a:t>Click icon to add picture</a:t>
            </a:r>
            <a:endParaRPr lang="en-IN" dirty="0"/>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smtClean="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smtClean="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smtClean="0"/>
              <a:t>Edit Master text styles</a:t>
            </a:r>
          </a:p>
        </p:txBody>
      </p:sp>
      <p:sp>
        <p:nvSpPr>
          <p:cNvPr id="12" name="Picture Placeholder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IN" dirty="0"/>
              <a:t>icon</a:t>
            </a:r>
          </a:p>
        </p:txBody>
      </p:sp>
    </p:spTree>
    <p:extLst>
      <p:ext uri="{BB962C8B-B14F-4D97-AF65-F5344CB8AC3E}">
        <p14:creationId xmlns:p14="http://schemas.microsoft.com/office/powerpoint/2010/main" val="2882339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4" name="arrow.wav"/>
          </p:stSnd>
        </p:sndAc>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with Images">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Rectangle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smtClean="0"/>
              <a:t>Click to edit Master title style</a:t>
            </a:r>
            <a:endParaRPr lang="en-IN" dirty="0"/>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680934" y="2863158"/>
            <a:ext cx="4074002"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smtClean="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dirty="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p:nvPr>
        </p:nvSpPr>
        <p:spPr>
          <a:xfrm>
            <a:off x="7327918" y="1648186"/>
            <a:ext cx="4074002"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smtClean="0"/>
              <a:t>Edit Master text styles</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anchor="ctr">
            <a:noAutofit/>
          </a:bodyPr>
          <a:lstStyle>
            <a:lvl1pPr marL="0" indent="0" algn="l">
              <a:buNone/>
              <a:defRPr sz="1800" b="1" cap="all" baseline="0">
                <a:solidFill>
                  <a:schemeClr val="accent4"/>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dirty="0"/>
              <a:t>Topic 02 comes here</a:t>
            </a:r>
          </a:p>
        </p:txBody>
      </p:sp>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icture Placeholder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IN" dirty="0"/>
              <a:t>icon</a:t>
            </a:r>
          </a:p>
        </p:txBody>
      </p:sp>
      <p:sp>
        <p:nvSpPr>
          <p:cNvPr id="28" name="Oval 27">
            <a:extLst>
              <a:ext uri="{FF2B5EF4-FFF2-40B4-BE49-F238E27FC236}">
                <a16:creationId xmlns:a16="http://schemas.microsoft.com/office/drawing/2014/main" id="{F95B55F4-B501-3440-8904-A1C7F049CBE8}"/>
              </a:ext>
            </a:extLst>
          </p:cNvPr>
          <p:cNvSpPr>
            <a:spLocks noChangeAspect="1"/>
          </p:cNvSpPr>
          <p:nvPr userDrawn="1"/>
        </p:nvSpPr>
        <p:spPr>
          <a:xfrm>
            <a:off x="6100576" y="4707907"/>
            <a:ext cx="1001899" cy="1001899"/>
          </a:xfrm>
          <a:prstGeom prst="ellipse">
            <a:avLst/>
          </a:prstGeom>
          <a:solidFill>
            <a:srgbClr val="FA803F"/>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icture Placeholder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IN" dirty="0"/>
              <a:t>icon</a:t>
            </a:r>
          </a:p>
        </p:txBody>
      </p:sp>
    </p:spTree>
    <p:extLst>
      <p:ext uri="{BB962C8B-B14F-4D97-AF65-F5344CB8AC3E}">
        <p14:creationId xmlns:p14="http://schemas.microsoft.com/office/powerpoint/2010/main" val="1409664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3" name="arrow.wav"/>
          </p:stSnd>
        </p:sndAc>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smtClean="0"/>
              <a:t>Click to edit Master title style</a:t>
            </a:r>
            <a:endParaRPr lang="en-IN"/>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a:extLst>
              <a:ext uri="{FF2B5EF4-FFF2-40B4-BE49-F238E27FC236}">
                <a16:creationId xmlns:a16="http://schemas.microsoft.com/office/drawing/2014/main" id="{8B0944B4-FE4A-459A-85B1-3476FE6C4C49}"/>
              </a:ext>
            </a:extLst>
          </p:cNvPr>
          <p:cNvPicPr>
            <a:picLocks noChangeAspect="1"/>
          </p:cNvPicPr>
          <p:nvPr userDrawn="1"/>
        </p:nvPicPr>
        <p:blipFill>
          <a:blip r:embed="rId3">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grpSp>
        <p:nvGrpSpPr>
          <p:cNvPr id="11" name="Group 10">
            <a:extLst>
              <a:ext uri="{FF2B5EF4-FFF2-40B4-BE49-F238E27FC236}">
                <a16:creationId xmlns:a16="http://schemas.microsoft.com/office/drawing/2014/main" id="{322A2F12-9117-4B68-80A7-10EC293F01F8}"/>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2" name="Freeform 5">
              <a:extLst>
                <a:ext uri="{FF2B5EF4-FFF2-40B4-BE49-F238E27FC236}">
                  <a16:creationId xmlns:a16="http://schemas.microsoft.com/office/drawing/2014/main" id="{AAF7CCD5-D217-463B-844E-D697B3459C91}"/>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3" name="Freeform 6">
              <a:extLst>
                <a:ext uri="{FF2B5EF4-FFF2-40B4-BE49-F238E27FC236}">
                  <a16:creationId xmlns:a16="http://schemas.microsoft.com/office/drawing/2014/main" id="{470AB33E-36FA-416E-9307-1C85125C0DA4}"/>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4" name="Freeform 7">
              <a:extLst>
                <a:ext uri="{FF2B5EF4-FFF2-40B4-BE49-F238E27FC236}">
                  <a16:creationId xmlns:a16="http://schemas.microsoft.com/office/drawing/2014/main" id="{52518C90-D74B-4D84-AE06-554644DE33DC}"/>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20842837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4" name="arrow.wav"/>
          </p:stSnd>
        </p:sndAc>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a:extLst>
              <a:ext uri="{FF2B5EF4-FFF2-40B4-BE49-F238E27FC236}">
                <a16:creationId xmlns:a16="http://schemas.microsoft.com/office/drawing/2014/main" id="{8B0944B4-FE4A-459A-85B1-3476FE6C4C49}"/>
              </a:ext>
            </a:extLst>
          </p:cNvPr>
          <p:cNvPicPr>
            <a:picLocks noChangeAspect="1"/>
          </p:cNvPicPr>
          <p:nvPr userDrawn="1"/>
        </p:nvPicPr>
        <p:blipFill>
          <a:blip r:embed="rId3">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grpSp>
        <p:nvGrpSpPr>
          <p:cNvPr id="11" name="Group 10">
            <a:extLst>
              <a:ext uri="{FF2B5EF4-FFF2-40B4-BE49-F238E27FC236}">
                <a16:creationId xmlns:a16="http://schemas.microsoft.com/office/drawing/2014/main" id="{322A2F12-9117-4B68-80A7-10EC293F01F8}"/>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2" name="Freeform 5">
              <a:extLst>
                <a:ext uri="{FF2B5EF4-FFF2-40B4-BE49-F238E27FC236}">
                  <a16:creationId xmlns:a16="http://schemas.microsoft.com/office/drawing/2014/main" id="{AAF7CCD5-D217-463B-844E-D697B3459C91}"/>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3" name="Freeform 6">
              <a:extLst>
                <a:ext uri="{FF2B5EF4-FFF2-40B4-BE49-F238E27FC236}">
                  <a16:creationId xmlns:a16="http://schemas.microsoft.com/office/drawing/2014/main" id="{470AB33E-36FA-416E-9307-1C85125C0DA4}"/>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4" name="Freeform 7">
              <a:extLst>
                <a:ext uri="{FF2B5EF4-FFF2-40B4-BE49-F238E27FC236}">
                  <a16:creationId xmlns:a16="http://schemas.microsoft.com/office/drawing/2014/main" id="{52518C90-D74B-4D84-AE06-554644DE33DC}"/>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31921188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4" name="arrow.wav"/>
          </p:stSnd>
        </p:sndAc>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31CD316-21C7-4FA9-A45A-374D6AE71ED5}"/>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36" name="Freeform 5">
              <a:extLst>
                <a:ext uri="{FF2B5EF4-FFF2-40B4-BE49-F238E27FC236}">
                  <a16:creationId xmlns:a16="http://schemas.microsoft.com/office/drawing/2014/main" id="{E107D9FB-3967-4583-A9DA-6787AF71202C}"/>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7" name="Freeform 6">
              <a:extLst>
                <a:ext uri="{FF2B5EF4-FFF2-40B4-BE49-F238E27FC236}">
                  <a16:creationId xmlns:a16="http://schemas.microsoft.com/office/drawing/2014/main" id="{138D5FEB-37FF-4F26-B625-CE2BE91FF21B}"/>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8" name="Freeform 7">
              <a:extLst>
                <a:ext uri="{FF2B5EF4-FFF2-40B4-BE49-F238E27FC236}">
                  <a16:creationId xmlns:a16="http://schemas.microsoft.com/office/drawing/2014/main" id="{6C2B67E8-673C-422C-B021-296E2E2B952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23" name="Oval 22">
            <a:extLst>
              <a:ext uri="{FF2B5EF4-FFF2-40B4-BE49-F238E27FC236}">
                <a16:creationId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4" name="Oval 23">
            <a:extLst>
              <a:ext uri="{FF2B5EF4-FFF2-40B4-BE49-F238E27FC236}">
                <a16:creationId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5" name="Oval 24">
            <a:extLst>
              <a:ext uri="{FF2B5EF4-FFF2-40B4-BE49-F238E27FC236}">
                <a16:creationId xmlns:a16="http://schemas.microsoft.com/office/drawing/2014/main"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6" name="Oval 25">
            <a:extLst>
              <a:ext uri="{FF2B5EF4-FFF2-40B4-BE49-F238E27FC236}">
                <a16:creationId xmlns:a16="http://schemas.microsoft.com/office/drawing/2014/main"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Freeform: Shape 21">
            <a:extLst>
              <a:ext uri="{FF2B5EF4-FFF2-40B4-BE49-F238E27FC236}">
                <a16:creationId xmlns:a16="http://schemas.microsoft.com/office/drawing/2014/main"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smtClean="0"/>
              <a:t>Click to edit Master title style</a:t>
            </a:r>
            <a:endParaRPr lang="en-IN"/>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a:extLst>
              <a:ext uri="{FF2B5EF4-FFF2-40B4-BE49-F238E27FC236}">
                <a16:creationId xmlns:a16="http://schemas.microsoft.com/office/drawing/2014/main" id="{8B0944B4-FE4A-459A-85B1-3476FE6C4C49}"/>
              </a:ext>
            </a:extLst>
          </p:cNvPr>
          <p:cNvPicPr>
            <a:picLocks noChangeAspect="1"/>
          </p:cNvPicPr>
          <p:nvPr userDrawn="1"/>
        </p:nvPicPr>
        <p:blipFill>
          <a:blip r:embed="rId3">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anchor="ctr">
            <a:normAutofit/>
          </a:bodyPr>
          <a:lstStyle>
            <a:lvl1pPr marL="0" indent="0" algn="ctr">
              <a:buNone/>
              <a:defRPr sz="2000"/>
            </a:lvl1pPr>
          </a:lstStyle>
          <a:p>
            <a:r>
              <a:rPr lang="en-US" dirty="0" smtClean="0"/>
              <a:t>Click icon to add picture</a:t>
            </a:r>
            <a:endParaRPr lang="en-IN" dirty="0"/>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anchor="ctr">
            <a:normAutofit/>
          </a:bodyPr>
          <a:lstStyle>
            <a:lvl1pPr marL="0" indent="0" algn="ctr">
              <a:buNone/>
              <a:defRPr sz="2000"/>
            </a:lvl1pPr>
          </a:lstStyle>
          <a:p>
            <a:r>
              <a:rPr lang="en-US" dirty="0" smtClean="0"/>
              <a:t>Click icon to add picture</a:t>
            </a:r>
            <a:endParaRPr lang="en-IN" dirty="0"/>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anchor="ctr">
            <a:normAutofit/>
          </a:bodyPr>
          <a:lstStyle>
            <a:lvl1pPr marL="0" indent="0" algn="ctr">
              <a:buNone/>
              <a:defRPr sz="2000"/>
            </a:lvl1pPr>
          </a:lstStyle>
          <a:p>
            <a:r>
              <a:rPr lang="en-US" dirty="0" smtClean="0"/>
              <a:t>Click icon to add picture</a:t>
            </a:r>
            <a:endParaRPr lang="en-IN" dirty="0"/>
          </a:p>
        </p:txBody>
      </p:sp>
      <p:sp>
        <p:nvSpPr>
          <p:cNvPr id="13" name="Picture Placeholder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anchor="ctr">
            <a:normAutofit/>
          </a:bodyPr>
          <a:lstStyle>
            <a:lvl1pPr marL="0" indent="0" algn="ctr">
              <a:buNone/>
              <a:defRPr sz="2000"/>
            </a:lvl1pPr>
          </a:lstStyle>
          <a:p>
            <a:r>
              <a:rPr lang="en-US" dirty="0" smtClean="0"/>
              <a:t>Click icon to add picture</a:t>
            </a:r>
            <a:endParaRPr lang="en-IN" dirty="0"/>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smtClean="0"/>
              <a:t>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dirty="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smtClean="0"/>
              <a:t>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dirty="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p:nvPr>
        </p:nvSpPr>
        <p:spPr>
          <a:xfrm>
            <a:off x="6216589"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smtClean="0"/>
              <a:t>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dirty="0"/>
              <a:t>Executive 01</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p:nvPr>
        </p:nvSpPr>
        <p:spPr>
          <a:xfrm>
            <a:off x="9068972"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smtClean="0"/>
              <a:t>Edit Master text styles</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dirty="0"/>
              <a:t>Executive 01</a:t>
            </a:r>
          </a:p>
        </p:txBody>
      </p:sp>
    </p:spTree>
    <p:extLst>
      <p:ext uri="{BB962C8B-B14F-4D97-AF65-F5344CB8AC3E}">
        <p14:creationId xmlns:p14="http://schemas.microsoft.com/office/powerpoint/2010/main" val="28828326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4" name="arrow.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smtClean="0"/>
              <a:t>Click to edit Master title style</a:t>
            </a:r>
            <a:endParaRPr lang="en-IN" dirty="0"/>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Dummy Text Comes Here</a:t>
            </a:r>
          </a:p>
        </p:txBody>
      </p:sp>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IN" smtClean="0"/>
              <a:pPr/>
              <a:t>‹#›</a:t>
            </a:fld>
            <a:endParaRPr lang="en-IN" dirty="0"/>
          </a:p>
        </p:txBody>
      </p:sp>
      <p:sp>
        <p:nvSpPr>
          <p:cNvPr id="15" name="Picture Placeholder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n-US" dirty="0" smtClean="0"/>
              <a:t>Click icon to add picture</a:t>
            </a:r>
            <a:endParaRPr lang="en-IN" dirty="0"/>
          </a:p>
        </p:txBody>
      </p:sp>
    </p:spTree>
    <p:extLst>
      <p:ext uri="{BB962C8B-B14F-4D97-AF65-F5344CB8AC3E}">
        <p14:creationId xmlns:p14="http://schemas.microsoft.com/office/powerpoint/2010/main" val="27504955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3" name="arrow.wav"/>
          </p:stSnd>
        </p:sndAc>
      </p:transition>
    </mc:Fallback>
  </mc:AlternateContent>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ank You 01">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758E15-A93D-4FB9-843D-1490E27A151B}"/>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email</a:t>
            </a:r>
            <a:endParaRPr lang="en-IN"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dirty="0" smtClean="0"/>
              <a:t>Click icon to add picture</a:t>
            </a:r>
            <a:endParaRPr lang="en-IN"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3">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6372999" y="1844881"/>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4E0FBE0E-A6B0-483E-93DD-5C20DA069DB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lvl1pPr>
          </a:lstStyle>
          <a:p>
            <a:pPr marL="228600" lvl="0" indent="-228600"/>
            <a:r>
              <a:rPr lang="en-US" dirty="0"/>
              <a:t>Website </a:t>
            </a:r>
            <a:r>
              <a:rPr lang="en-US" dirty="0" err="1"/>
              <a:t>url</a:t>
            </a:r>
            <a:r>
              <a:rPr lang="en-US" dirty="0"/>
              <a:t> here</a:t>
            </a:r>
          </a:p>
        </p:txBody>
      </p:sp>
      <p:pic>
        <p:nvPicPr>
          <p:cNvPr id="17" name="Graphic 16" descr="Envelope">
            <a:extLst>
              <a:ext uri="{FF2B5EF4-FFF2-40B4-BE49-F238E27FC236}">
                <a16:creationId xmlns:a16="http://schemas.microsoft.com/office/drawing/2014/main" id="{E5B30B87-6C2E-48F1-9026-E4F6BEA1CFE7}"/>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6541475" y="4452337"/>
            <a:ext cx="387795" cy="387795"/>
          </a:xfrm>
          <a:prstGeom prst="rect">
            <a:avLst/>
          </a:prstGeom>
        </p:spPr>
      </p:pic>
      <p:pic>
        <p:nvPicPr>
          <p:cNvPr id="18" name="Graphic 17" descr="Network">
            <a:extLst>
              <a:ext uri="{FF2B5EF4-FFF2-40B4-BE49-F238E27FC236}">
                <a16:creationId xmlns:a16="http://schemas.microsoft.com/office/drawing/2014/main" id="{2DA3CFE0-4ED8-4345-A158-94E70F463E99}"/>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6522084" y="4925640"/>
            <a:ext cx="426575" cy="426575"/>
          </a:xfrm>
          <a:prstGeom prst="rect">
            <a:avLst/>
          </a:prstGeom>
        </p:spPr>
      </p:pic>
      <p:sp>
        <p:nvSpPr>
          <p:cNvPr id="2" name="Title 1">
            <a:extLst>
              <a:ext uri="{FF2B5EF4-FFF2-40B4-BE49-F238E27FC236}">
                <a16:creationId xmlns:a16="http://schemas.microsoft.com/office/drawing/2014/main" id="{EC519AB8-2D8F-4EE5-B4E4-7A48430A4C96}"/>
              </a:ext>
            </a:extLst>
          </p:cNvPr>
          <p:cNvSpPr>
            <a:spLocks noGrp="1"/>
          </p:cNvSpPr>
          <p:nvPr>
            <p:ph type="title"/>
          </p:nvPr>
        </p:nvSpPr>
        <p:spPr>
          <a:xfrm>
            <a:off x="6372998" y="3309109"/>
            <a:ext cx="5163222" cy="673365"/>
          </a:xfrm>
          <a:noFill/>
        </p:spPr>
        <p:txBody>
          <a:bodyPr wrap="square" rtlCol="0">
            <a:noAutofit/>
          </a:bodyPr>
          <a:lstStyle>
            <a:lvl1pPr>
              <a:defRPr lang="en-US" sz="6000" b="1" cap="all" baseline="0">
                <a:solidFill>
                  <a:schemeClr val="accent4"/>
                </a:solidFill>
                <a:ea typeface="+mn-ea"/>
                <a:cs typeface="+mn-cs"/>
              </a:defRPr>
            </a:lvl1pPr>
          </a:lstStyle>
          <a:p>
            <a:pPr marL="0" lvl="0"/>
            <a:r>
              <a:rPr lang="en-US" smtClean="0"/>
              <a:t>Click to edit Master title style</a:t>
            </a:r>
            <a:endParaRPr lang="en-US" dirty="0"/>
          </a:p>
        </p:txBody>
      </p:sp>
    </p:spTree>
    <p:extLst>
      <p:ext uri="{BB962C8B-B14F-4D97-AF65-F5344CB8AC3E}">
        <p14:creationId xmlns:p14="http://schemas.microsoft.com/office/powerpoint/2010/main" val="4254302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8" name="arrow.wav"/>
          </p:stSnd>
        </p:sndAc>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dirty="0" smtClean="0"/>
              <a:t>Click icon to add picture</a:t>
            </a:r>
            <a:endParaRPr lang="en-IN"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12" name="Straight Connector 11">
            <a:extLst>
              <a:ext uri="{FF2B5EF4-FFF2-40B4-BE49-F238E27FC236}">
                <a16:creationId xmlns:a16="http://schemas.microsoft.com/office/drawing/2014/main" id="{77C312F4-62C2-4903-8C4B-423A8717E481}"/>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Subtitle 2">
            <a:extLst>
              <a:ext uri="{FF2B5EF4-FFF2-40B4-BE49-F238E27FC236}">
                <a16:creationId xmlns:a16="http://schemas.microsoft.com/office/drawing/2014/main" id="{ADF17BC1-06CE-42EA-A970-31A7ED871AA4}"/>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email</a:t>
            </a:r>
            <a:endParaRPr lang="en-IN" dirty="0"/>
          </a:p>
        </p:txBody>
      </p:sp>
      <p:sp>
        <p:nvSpPr>
          <p:cNvPr id="22" name="Text Placeholder 6">
            <a:extLst>
              <a:ext uri="{FF2B5EF4-FFF2-40B4-BE49-F238E27FC236}">
                <a16:creationId xmlns:a16="http://schemas.microsoft.com/office/drawing/2014/main" id="{7035F1B3-4E91-44FF-B4E7-E5D87C7A034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solidFill>
                  <a:schemeClr val="bg1"/>
                </a:solidFill>
              </a:defRPr>
            </a:lvl1pPr>
          </a:lstStyle>
          <a:p>
            <a:pPr marL="228600" lvl="0" indent="-228600"/>
            <a:r>
              <a:rPr lang="en-US" dirty="0"/>
              <a:t>Website </a:t>
            </a:r>
            <a:r>
              <a:rPr lang="en-US" dirty="0" err="1"/>
              <a:t>url</a:t>
            </a:r>
            <a:r>
              <a:rPr lang="en-US" dirty="0"/>
              <a:t> here</a:t>
            </a:r>
          </a:p>
        </p:txBody>
      </p:sp>
      <p:pic>
        <p:nvPicPr>
          <p:cNvPr id="18" name="Graphic 16" descr="Envelope">
            <a:extLst>
              <a:ext uri="{FF2B5EF4-FFF2-40B4-BE49-F238E27FC236}">
                <a16:creationId xmlns:a16="http://schemas.microsoft.com/office/drawing/2014/main" id="{E5B30B87-6C2E-48F1-9026-E4F6BEA1CFE7}"/>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6541475" y="4452337"/>
            <a:ext cx="387795" cy="387795"/>
          </a:xfrm>
          <a:prstGeom prst="rect">
            <a:avLst/>
          </a:prstGeom>
        </p:spPr>
      </p:pic>
      <p:pic>
        <p:nvPicPr>
          <p:cNvPr id="23" name="Graphic 17" descr="Network">
            <a:extLst>
              <a:ext uri="{FF2B5EF4-FFF2-40B4-BE49-F238E27FC236}">
                <a16:creationId xmlns:a16="http://schemas.microsoft.com/office/drawing/2014/main" id="{2DA3CFE0-4ED8-4345-A158-94E70F463E99}"/>
              </a:ext>
            </a:extLst>
          </p:cNvPr>
          <p:cNvPicPr>
            <a:picLocks noChangeAspect="1"/>
          </p:cNvPicPr>
          <p:nvPr userDrawn="1"/>
        </p:nvPicPr>
        <p:blipFill>
          <a:blip r:embed="rId7">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6522084" y="4925640"/>
            <a:ext cx="426575" cy="426575"/>
          </a:xfrm>
          <a:prstGeom prst="rect">
            <a:avLst/>
          </a:prstGeom>
        </p:spPr>
      </p:pic>
      <p:sp>
        <p:nvSpPr>
          <p:cNvPr id="2" name="Title 1">
            <a:extLst>
              <a:ext uri="{FF2B5EF4-FFF2-40B4-BE49-F238E27FC236}">
                <a16:creationId xmlns:a16="http://schemas.microsoft.com/office/drawing/2014/main" id="{32666C42-DD4B-4BFA-BE15-4D20CFD5DD60}"/>
              </a:ext>
            </a:extLst>
          </p:cNvPr>
          <p:cNvSpPr>
            <a:spLocks noGrp="1"/>
          </p:cNvSpPr>
          <p:nvPr>
            <p:ph type="title"/>
          </p:nvPr>
        </p:nvSpPr>
        <p:spPr>
          <a:xfrm>
            <a:off x="6347744" y="3275218"/>
            <a:ext cx="5188475" cy="826628"/>
          </a:xfrm>
          <a:noFill/>
        </p:spPr>
        <p:txBody>
          <a:bodyPr wrap="square" rtlCol="0">
            <a:noAutofit/>
          </a:bodyPr>
          <a:lstStyle>
            <a:lvl1pPr>
              <a:defRPr lang="en-US" sz="6000" b="1" cap="all" baseline="0">
                <a:solidFill>
                  <a:schemeClr val="bg1"/>
                </a:solidFill>
                <a:ea typeface="+mn-ea"/>
                <a:cs typeface="+mn-cs"/>
              </a:defRPr>
            </a:lvl1pPr>
          </a:lstStyle>
          <a:p>
            <a:pPr marL="0" lvl="0"/>
            <a:r>
              <a:rPr lang="en-US" smtClean="0"/>
              <a:t>Click to edit Master title style</a:t>
            </a:r>
            <a:endParaRPr lang="en-US" dirty="0"/>
          </a:p>
        </p:txBody>
      </p:sp>
    </p:spTree>
    <p:extLst>
      <p:ext uri="{BB962C8B-B14F-4D97-AF65-F5344CB8AC3E}">
        <p14:creationId xmlns:p14="http://schemas.microsoft.com/office/powerpoint/2010/main" val="21719527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9" name="arrow.wav"/>
          </p:stSnd>
        </p:sndAc>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1F54E98B-AC75-484D-9121-68498EB888AA}"/>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dirty="0"/>
              <a:t>Title comes here</a:t>
            </a:r>
            <a:endParaRPr lang="en-IN" dirty="0"/>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09285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5" name="arrow.wav"/>
          </p:stSnd>
        </p:sndAc>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smtClean="0"/>
              <a:t>Click to edit Master title style</a:t>
            </a:r>
            <a:endParaRPr lang="en-IN" dirty="0"/>
          </a:p>
        </p:txBody>
      </p:sp>
      <p:pic>
        <p:nvPicPr>
          <p:cNvPr id="8" name="Picture 7">
            <a:extLst>
              <a:ext uri="{FF2B5EF4-FFF2-40B4-BE49-F238E27FC236}">
                <a16:creationId xmlns:a16="http://schemas.microsoft.com/office/drawing/2014/main" id="{25FC40B0-ED27-47E5-A3C2-32A8418567EE}"/>
              </a:ext>
            </a:extLst>
          </p:cNvPr>
          <p:cNvPicPr>
            <a:picLocks noChangeAspect="1"/>
          </p:cNvPicPr>
          <p:nvPr userDrawn="1"/>
        </p:nvPicPr>
        <p:blipFill>
          <a:blip r:embed="rId3">
            <a:biLevel thresh="25000"/>
            <a:extLst>
              <a:ext uri="{28A0092B-C50C-407E-A947-70E740481C1C}">
                <a14:useLocalDpi xmlns:a14="http://schemas.microsoft.com/office/drawing/2010/main"/>
              </a:ext>
            </a:extLst>
          </a:blip>
          <a:stretch>
            <a:fillRect/>
          </a:stretch>
        </p:blipFill>
        <p:spPr>
          <a:xfrm>
            <a:off x="469638" y="6260507"/>
            <a:ext cx="1075427" cy="414929"/>
          </a:xfrm>
          <a:prstGeom prst="rect">
            <a:avLst/>
          </a:prstGeom>
        </p:spPr>
      </p:pic>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IN" smtClean="0"/>
              <a:pPr/>
              <a:t>‹#›</a:t>
            </a:fld>
            <a:endParaRPr lang="en-IN" dirty="0"/>
          </a:p>
        </p:txBody>
      </p:sp>
      <p:grpSp>
        <p:nvGrpSpPr>
          <p:cNvPr id="4" name="Group 3">
            <a:extLst>
              <a:ext uri="{FF2B5EF4-FFF2-40B4-BE49-F238E27FC236}">
                <a16:creationId xmlns:a16="http://schemas.microsoft.com/office/drawing/2014/main" id="{AD5251EA-F450-4DD1-995B-DC89513424C8}"/>
              </a:ext>
            </a:extLst>
          </p:cNvPr>
          <p:cNvGrpSpPr/>
          <p:nvPr userDrawn="1"/>
        </p:nvGrpSpPr>
        <p:grpSpPr>
          <a:xfrm rot="16200000">
            <a:off x="1637386" y="1473117"/>
            <a:ext cx="8917229" cy="10769768"/>
            <a:chOff x="-1728305" y="-2049517"/>
            <a:chExt cx="8917229" cy="10769768"/>
          </a:xfrm>
        </p:grpSpPr>
        <p:sp>
          <p:nvSpPr>
            <p:cNvPr id="17" name="Oval 16">
              <a:extLst>
                <a:ext uri="{FF2B5EF4-FFF2-40B4-BE49-F238E27FC236}">
                  <a16:creationId xmlns:a16="http://schemas.microsoft.com/office/drawing/2014/main" id="{44882F4E-E8C8-46FE-A9C8-7B79782767F6}"/>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965CD13B-04FB-40D5-AF62-2F43CF49BA9B}"/>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9" name="Freeform 5">
                <a:extLst>
                  <a:ext uri="{FF2B5EF4-FFF2-40B4-BE49-F238E27FC236}">
                    <a16:creationId xmlns:a16="http://schemas.microsoft.com/office/drawing/2014/main" id="{01876F8F-C11E-4FB2-8150-1F0602752F97}"/>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0" name="Freeform 6">
                <a:extLst>
                  <a:ext uri="{FF2B5EF4-FFF2-40B4-BE49-F238E27FC236}">
                    <a16:creationId xmlns:a16="http://schemas.microsoft.com/office/drawing/2014/main" id="{08A1D05F-5F61-4156-8C83-1A002AA1E886}"/>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grpSp>
      <p:sp>
        <p:nvSpPr>
          <p:cNvPr id="21" name="Text Placeholder 2">
            <a:extLst>
              <a:ext uri="{FF2B5EF4-FFF2-40B4-BE49-F238E27FC236}">
                <a16:creationId xmlns:a16="http://schemas.microsoft.com/office/drawing/2014/main" id="{4D77C47B-CC1E-41DA-9146-5DFD63065491}"/>
              </a:ext>
            </a:extLst>
          </p:cNvPr>
          <p:cNvSpPr>
            <a:spLocks noGrp="1"/>
          </p:cNvSpPr>
          <p:nvPr>
            <p:ph type="body" idx="1"/>
          </p:nvPr>
        </p:nvSpPr>
        <p:spPr>
          <a:xfrm>
            <a:off x="831850" y="1153348"/>
            <a:ext cx="10515600" cy="648543"/>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31331639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4" name="arrow.wav"/>
          </p:stSnd>
        </p:sndAc>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0E0B501-22AA-4685-BE9B-A267F6F675A7}"/>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4" name="Freeform 5">
              <a:extLst>
                <a:ext uri="{FF2B5EF4-FFF2-40B4-BE49-F238E27FC236}">
                  <a16:creationId xmlns:a16="http://schemas.microsoft.com/office/drawing/2014/main" id="{5D0E179E-CA3D-4874-9ACD-F8990F48F4BF}"/>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5" name="Freeform 6">
              <a:extLst>
                <a:ext uri="{FF2B5EF4-FFF2-40B4-BE49-F238E27FC236}">
                  <a16:creationId xmlns:a16="http://schemas.microsoft.com/office/drawing/2014/main" id="{A9C53936-B93A-4CF6-8766-2FA93ACFEBE3}"/>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6" name="Freeform 7">
              <a:extLst>
                <a:ext uri="{FF2B5EF4-FFF2-40B4-BE49-F238E27FC236}">
                  <a16:creationId xmlns:a16="http://schemas.microsoft.com/office/drawing/2014/main" id="{5776DEA2-5422-4F51-B359-652B71274D31}"/>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3">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4" name="Title 3">
            <a:extLst>
              <a:ext uri="{FF2B5EF4-FFF2-40B4-BE49-F238E27FC236}">
                <a16:creationId xmlns:a16="http://schemas.microsoft.com/office/drawing/2014/main" id="{48706DBD-D7E1-4734-A193-C7FE296EA001}"/>
              </a:ext>
            </a:extLst>
          </p:cNvPr>
          <p:cNvSpPr>
            <a:spLocks noGrp="1"/>
          </p:cNvSpPr>
          <p:nvPr>
            <p:ph type="title"/>
          </p:nvPr>
        </p:nvSpPr>
        <p:spPr>
          <a:xfrm>
            <a:off x="515938" y="365125"/>
            <a:ext cx="10837862" cy="1325563"/>
          </a:xfrm>
        </p:spPr>
        <p:txBody>
          <a:bodyPr/>
          <a:lstStyle/>
          <a:p>
            <a:r>
              <a:rPr lang="en-US" smtClean="0"/>
              <a:t>Click to edit Master title style</a:t>
            </a:r>
            <a:endParaRPr lang="en-US"/>
          </a:p>
        </p:txBody>
      </p:sp>
      <p:sp>
        <p:nvSpPr>
          <p:cNvPr id="27" name="Content Placeholder 2">
            <a:extLst>
              <a:ext uri="{FF2B5EF4-FFF2-40B4-BE49-F238E27FC236}">
                <a16:creationId xmlns:a16="http://schemas.microsoft.com/office/drawing/2014/main" id="{1A1F33A2-66F7-4D85-99DD-7B00F265AC6D}"/>
              </a:ext>
            </a:extLst>
          </p:cNvPr>
          <p:cNvSpPr>
            <a:spLocks noGrp="1"/>
          </p:cNvSpPr>
          <p:nvPr>
            <p:ph idx="1"/>
          </p:nvPr>
        </p:nvSpPr>
        <p:spPr>
          <a:xfrm>
            <a:off x="515938" y="1825625"/>
            <a:ext cx="10837862"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09691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4" name="arrow.wav"/>
          </p:stSnd>
        </p:sndAc>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2A6B906-ACDA-40FD-8AC8-0B693AB1279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9" name="Freeform 5">
              <a:extLst>
                <a:ext uri="{FF2B5EF4-FFF2-40B4-BE49-F238E27FC236}">
                  <a16:creationId xmlns:a16="http://schemas.microsoft.com/office/drawing/2014/main" id="{717F7366-5A99-4065-90C2-AE7DF5DD0F44}"/>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0" name="Freeform 6">
              <a:extLst>
                <a:ext uri="{FF2B5EF4-FFF2-40B4-BE49-F238E27FC236}">
                  <a16:creationId xmlns:a16="http://schemas.microsoft.com/office/drawing/2014/main" id="{90A089CA-63B9-4456-B0B1-17C75EBFB98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2" name="Freeform 7">
              <a:extLst>
                <a:ext uri="{FF2B5EF4-FFF2-40B4-BE49-F238E27FC236}">
                  <a16:creationId xmlns:a16="http://schemas.microsoft.com/office/drawing/2014/main" id="{8D36B2D1-BCFE-43FC-8743-7B7A30E1AD5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3">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2" name="Title 1">
            <a:extLst>
              <a:ext uri="{FF2B5EF4-FFF2-40B4-BE49-F238E27FC236}">
                <a16:creationId xmlns:a16="http://schemas.microsoft.com/office/drawing/2014/main" id="{ED1E32FD-35A0-490A-BE40-FBF894A7EC77}"/>
              </a:ext>
            </a:extLst>
          </p:cNvPr>
          <p:cNvSpPr>
            <a:spLocks noGrp="1"/>
          </p:cNvSpPr>
          <p:nvPr>
            <p:ph type="title"/>
          </p:nvPr>
        </p:nvSpPr>
        <p:spPr>
          <a:xfrm>
            <a:off x="515938" y="365125"/>
            <a:ext cx="10837862" cy="1325563"/>
          </a:xfrm>
        </p:spPr>
        <p:txBody>
          <a:bodyPr/>
          <a:lstStyle/>
          <a:p>
            <a:r>
              <a:rPr lang="en-US" smtClean="0"/>
              <a:t>Click to edit Master title style</a:t>
            </a:r>
            <a:endParaRPr lang="en-US" dirty="0"/>
          </a:p>
        </p:txBody>
      </p:sp>
      <p:sp>
        <p:nvSpPr>
          <p:cNvPr id="14" name="Content Placeholder 2">
            <a:extLst>
              <a:ext uri="{FF2B5EF4-FFF2-40B4-BE49-F238E27FC236}">
                <a16:creationId xmlns:a16="http://schemas.microsoft.com/office/drawing/2014/main" id="{079DA8F4-EDD3-4D62-A90B-8C3C1AFB0083}"/>
              </a:ext>
            </a:extLst>
          </p:cNvPr>
          <p:cNvSpPr>
            <a:spLocks noGrp="1"/>
          </p:cNvSpPr>
          <p:nvPr>
            <p:ph sz="half" idx="1"/>
          </p:nvPr>
        </p:nvSpPr>
        <p:spPr>
          <a:xfrm>
            <a:off x="515938" y="1825625"/>
            <a:ext cx="5503862"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Content Placeholder 3">
            <a:extLst>
              <a:ext uri="{FF2B5EF4-FFF2-40B4-BE49-F238E27FC236}">
                <a16:creationId xmlns:a16="http://schemas.microsoft.com/office/drawing/2014/main" id="{DA0DA994-B4A9-447A-BEBF-3EA31D3755A2}"/>
              </a:ext>
            </a:extLst>
          </p:cNvPr>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91360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4" name="arrow.wav"/>
          </p:stSnd>
        </p:sndAc>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6F52B4-215E-4237-893C-E22B23804744}"/>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2" name="Freeform 5">
              <a:extLst>
                <a:ext uri="{FF2B5EF4-FFF2-40B4-BE49-F238E27FC236}">
                  <a16:creationId xmlns:a16="http://schemas.microsoft.com/office/drawing/2014/main" id="{B7C40C77-B795-4B07-B92D-2E8A56635773}"/>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3" name="Freeform 6">
              <a:extLst>
                <a:ext uri="{FF2B5EF4-FFF2-40B4-BE49-F238E27FC236}">
                  <a16:creationId xmlns:a16="http://schemas.microsoft.com/office/drawing/2014/main" id="{6E703A1E-5F10-4BB5-9D52-77CB6F5994C0}"/>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4" name="Freeform 7">
              <a:extLst>
                <a:ext uri="{FF2B5EF4-FFF2-40B4-BE49-F238E27FC236}">
                  <a16:creationId xmlns:a16="http://schemas.microsoft.com/office/drawing/2014/main" id="{22CEE04C-09CE-41CF-937D-EC2D3C23ECC6}"/>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3">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2" name="Title 1">
            <a:extLst>
              <a:ext uri="{FF2B5EF4-FFF2-40B4-BE49-F238E27FC236}">
                <a16:creationId xmlns:a16="http://schemas.microsoft.com/office/drawing/2014/main" id="{ED1E32FD-35A0-490A-BE40-FBF894A7EC77}"/>
              </a:ext>
            </a:extLst>
          </p:cNvPr>
          <p:cNvSpPr>
            <a:spLocks noGrp="1"/>
          </p:cNvSpPr>
          <p:nvPr>
            <p:ph type="title"/>
          </p:nvPr>
        </p:nvSpPr>
        <p:spPr>
          <a:xfrm>
            <a:off x="515938" y="365125"/>
            <a:ext cx="10837862" cy="1325563"/>
          </a:xfrm>
        </p:spPr>
        <p:txBody>
          <a:bodyPr/>
          <a:lstStyle/>
          <a:p>
            <a:r>
              <a:rPr lang="en-US" smtClean="0"/>
              <a:t>Click to edit Master title style</a:t>
            </a:r>
            <a:endParaRPr lang="en-US" dirty="0"/>
          </a:p>
        </p:txBody>
      </p:sp>
      <p:sp>
        <p:nvSpPr>
          <p:cNvPr id="14" name="Text Placeholder 2">
            <a:extLst>
              <a:ext uri="{FF2B5EF4-FFF2-40B4-BE49-F238E27FC236}">
                <a16:creationId xmlns:a16="http://schemas.microsoft.com/office/drawing/2014/main" id="{774CF4BA-8DCB-42CF-A2C4-D6AF95EE3F54}"/>
              </a:ext>
            </a:extLst>
          </p:cNvPr>
          <p:cNvSpPr>
            <a:spLocks noGrp="1"/>
          </p:cNvSpPr>
          <p:nvPr>
            <p:ph type="body" idx="1"/>
          </p:nvPr>
        </p:nvSpPr>
        <p:spPr>
          <a:xfrm>
            <a:off x="51593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7" name="Content Placeholder 3">
            <a:extLst>
              <a:ext uri="{FF2B5EF4-FFF2-40B4-BE49-F238E27FC236}">
                <a16:creationId xmlns:a16="http://schemas.microsoft.com/office/drawing/2014/main" id="{67BA8B6E-A28D-4658-8C91-6CA7BD539B85}"/>
              </a:ext>
            </a:extLst>
          </p:cNvPr>
          <p:cNvSpPr>
            <a:spLocks noGrp="1"/>
          </p:cNvSpPr>
          <p:nvPr>
            <p:ph sz="half" idx="2"/>
          </p:nvPr>
        </p:nvSpPr>
        <p:spPr>
          <a:xfrm>
            <a:off x="51593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Text Placeholder 4">
            <a:extLst>
              <a:ext uri="{FF2B5EF4-FFF2-40B4-BE49-F238E27FC236}">
                <a16:creationId xmlns:a16="http://schemas.microsoft.com/office/drawing/2014/main" id="{F73B3215-82DB-4DBF-9E77-3AE2308C6920}"/>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Content Placeholder 5">
            <a:extLst>
              <a:ext uri="{FF2B5EF4-FFF2-40B4-BE49-F238E27FC236}">
                <a16:creationId xmlns:a16="http://schemas.microsoft.com/office/drawing/2014/main" id="{8DFD34E8-36CC-4FFE-926B-C170208FEDB8}"/>
              </a:ext>
            </a:extLst>
          </p:cNvPr>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77480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4" name="arrow.wav"/>
          </p:stSnd>
        </p:sndAc>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C57825D7-DD33-4B70-BBBE-D46E7A5352EC}"/>
              </a:ext>
            </a:extLst>
          </p:cNvPr>
          <p:cNvSpPr>
            <a:spLocks noGrp="1"/>
          </p:cNvSpPr>
          <p:nvPr>
            <p:ph type="pic" idx="1"/>
          </p:nvPr>
        </p:nvSpPr>
        <p:spPr>
          <a:xfrm>
            <a:off x="6096000" y="768485"/>
            <a:ext cx="5305662" cy="5305662"/>
          </a:xfrm>
          <a:custGeom>
            <a:avLst/>
            <a:gdLst>
              <a:gd name="connsiteX0" fmla="*/ 2652831 w 5305662"/>
              <a:gd name="connsiteY0" fmla="*/ 0 h 5305662"/>
              <a:gd name="connsiteX1" fmla="*/ 5305662 w 5305662"/>
              <a:gd name="connsiteY1" fmla="*/ 2652831 h 5305662"/>
              <a:gd name="connsiteX2" fmla="*/ 2652831 w 5305662"/>
              <a:gd name="connsiteY2" fmla="*/ 5305662 h 5305662"/>
              <a:gd name="connsiteX3" fmla="*/ 0 w 5305662"/>
              <a:gd name="connsiteY3" fmla="*/ 2652831 h 5305662"/>
              <a:gd name="connsiteX4" fmla="*/ 2652831 w 5305662"/>
              <a:gd name="connsiteY4" fmla="*/ 0 h 530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662" h="5305662">
                <a:moveTo>
                  <a:pt x="2652831" y="0"/>
                </a:moveTo>
                <a:cubicBezTo>
                  <a:pt x="4117949" y="0"/>
                  <a:pt x="5305662" y="1187713"/>
                  <a:pt x="5305662" y="2652831"/>
                </a:cubicBezTo>
                <a:cubicBezTo>
                  <a:pt x="5305662" y="4117949"/>
                  <a:pt x="4117949" y="5305662"/>
                  <a:pt x="2652831" y="5305662"/>
                </a:cubicBezTo>
                <a:cubicBezTo>
                  <a:pt x="1187713" y="5305662"/>
                  <a:pt x="0" y="4117949"/>
                  <a:pt x="0" y="2652831"/>
                </a:cubicBezTo>
                <a:cubicBezTo>
                  <a:pt x="0" y="1187713"/>
                  <a:pt x="1187713" y="0"/>
                  <a:pt x="2652831" y="0"/>
                </a:cubicBezTo>
                <a:close/>
              </a:path>
            </a:pathLst>
          </a:custGeom>
          <a:solidFill>
            <a:schemeClr val="bg2"/>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flipH="1">
            <a:off x="5400786" y="-2003509"/>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19" name="Title 1">
            <a:extLst>
              <a:ext uri="{FF2B5EF4-FFF2-40B4-BE49-F238E27FC236}">
                <a16:creationId xmlns:a16="http://schemas.microsoft.com/office/drawing/2014/main" id="{19A1397F-1946-4CBE-9EC5-159C3CBC78B6}"/>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20" name="Text Placeholder 3">
            <a:extLst>
              <a:ext uri="{FF2B5EF4-FFF2-40B4-BE49-F238E27FC236}">
                <a16:creationId xmlns:a16="http://schemas.microsoft.com/office/drawing/2014/main" id="{C535F2AB-153E-44A9-97BE-00553BEC1770}"/>
              </a:ext>
            </a:extLst>
          </p:cNvPr>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11345780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3" name="arrow.wav"/>
          </p:stSnd>
        </p:sndAc>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F866E5C-B8AA-4805-B232-831BA01AAF1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0" name="Freeform 5">
              <a:extLst>
                <a:ext uri="{FF2B5EF4-FFF2-40B4-BE49-F238E27FC236}">
                  <a16:creationId xmlns:a16="http://schemas.microsoft.com/office/drawing/2014/main" id="{F98614F0-2DA3-4F29-8CB3-D61424AC8506}"/>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2" name="Freeform 6">
              <a:extLst>
                <a:ext uri="{FF2B5EF4-FFF2-40B4-BE49-F238E27FC236}">
                  <a16:creationId xmlns:a16="http://schemas.microsoft.com/office/drawing/2014/main" id="{66D52F08-13EC-4AB4-BB79-89A5395A03B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3" name="Freeform 7">
              <a:extLst>
                <a:ext uri="{FF2B5EF4-FFF2-40B4-BE49-F238E27FC236}">
                  <a16:creationId xmlns:a16="http://schemas.microsoft.com/office/drawing/2014/main" id="{2544236D-8C3A-41EF-9A68-C84A8A7D0F5A}"/>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3">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14" name="Title 1">
            <a:extLst>
              <a:ext uri="{FF2B5EF4-FFF2-40B4-BE49-F238E27FC236}">
                <a16:creationId xmlns:a16="http://schemas.microsoft.com/office/drawing/2014/main" id="{9009D5C6-6206-4291-8037-67DC025F0B4C}"/>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17" name="Text Placeholder 3">
            <a:extLst>
              <a:ext uri="{FF2B5EF4-FFF2-40B4-BE49-F238E27FC236}">
                <a16:creationId xmlns:a16="http://schemas.microsoft.com/office/drawing/2014/main" id="{BEB643FD-AA85-4A43-8EBD-AFD10DD987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18" name="Content Placeholder 2">
            <a:extLst>
              <a:ext uri="{FF2B5EF4-FFF2-40B4-BE49-F238E27FC236}">
                <a16:creationId xmlns:a16="http://schemas.microsoft.com/office/drawing/2014/main" id="{9001F313-F798-43BE-AFF0-A68C84C3640D}"/>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0366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4" name="arrow.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dirty="0"/>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dirty="0" smtClean="0"/>
              <a:t>Click icon to add picture</a:t>
            </a:r>
            <a:endParaRPr lang="en-IN" dirty="0"/>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smtClean="0"/>
              <a:t>Click to edit Master title style</a:t>
            </a:r>
            <a:endParaRPr lang="en-IN" dirty="0"/>
          </a:p>
        </p:txBody>
      </p:sp>
    </p:spTree>
    <p:extLst>
      <p:ext uri="{BB962C8B-B14F-4D97-AF65-F5344CB8AC3E}">
        <p14:creationId xmlns:p14="http://schemas.microsoft.com/office/powerpoint/2010/main" val="16962084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3" name="arrow.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smtClean="0"/>
              <a:t>Click to edit Master title style</a:t>
            </a:r>
            <a:endParaRPr lang="en-IN" dirty="0"/>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dirty="0"/>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7854462" y="988536"/>
            <a:ext cx="4329129" cy="48809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anchor="ctr"/>
          <a:lstStyle>
            <a:lvl1pPr marL="0" indent="0" algn="ctr">
              <a:buNone/>
              <a:defRPr/>
            </a:lvl1pPr>
          </a:lstStyle>
          <a:p>
            <a:r>
              <a:rPr lang="en-US" dirty="0" smtClean="0"/>
              <a:t>Click icon to add picture</a:t>
            </a:r>
            <a:endParaRPr lang="en-IN" dirty="0"/>
          </a:p>
        </p:txBody>
      </p:sp>
    </p:spTree>
    <p:extLst>
      <p:ext uri="{BB962C8B-B14F-4D97-AF65-F5344CB8AC3E}">
        <p14:creationId xmlns:p14="http://schemas.microsoft.com/office/powerpoint/2010/main" val="1969986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3" name="arrow.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E4E194-63F1-4D43-AC02-75733DF045E9}"/>
              </a:ext>
            </a:extLst>
          </p:cNvPr>
          <p:cNvSpPr/>
          <p:nvPr userDrawn="1"/>
        </p:nvSpPr>
        <p:spPr>
          <a:xfrm>
            <a:off x="8308181"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Oval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Picture Placeholder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IN" dirty="0"/>
              <a:t>icon</a:t>
            </a:r>
          </a:p>
        </p:txBody>
      </p:sp>
      <p:sp>
        <p:nvSpPr>
          <p:cNvPr id="9" name="Rectangle 8">
            <a:extLst>
              <a:ext uri="{FF2B5EF4-FFF2-40B4-BE49-F238E27FC236}">
                <a16:creationId xmlns:a16="http://schemas.microsoft.com/office/drawing/2014/main" id="{3755C1FB-E61C-4BBC-8179-D34908DEA1B6}"/>
              </a:ext>
            </a:extLst>
          </p:cNvPr>
          <p:cNvSpPr/>
          <p:nvPr userDrawn="1"/>
        </p:nvSpPr>
        <p:spPr>
          <a:xfrm>
            <a:off x="0"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smtClean="0"/>
              <a:t>Click to edit Master title style</a:t>
            </a:r>
            <a:endParaRPr lang="en-IN" dirty="0"/>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smtClean="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anchor="ctr"/>
          <a:lstStyle>
            <a:lvl1pPr marL="0" indent="0" algn="ctr">
              <a:buNone/>
              <a:defRPr/>
            </a:lvl1pPr>
          </a:lstStyle>
          <a:p>
            <a:r>
              <a:rPr lang="en-US" dirty="0" smtClean="0"/>
              <a:t>Click icon to add picture</a:t>
            </a:r>
            <a:endParaRPr lang="en-IN" dirty="0"/>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smtClean="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smtClean="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smtClean="0"/>
              <a:t>Edit Master text styles</a:t>
            </a:r>
          </a:p>
        </p:txBody>
      </p:sp>
      <p:sp>
        <p:nvSpPr>
          <p:cNvPr id="12" name="Picture Placeholder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IN" dirty="0"/>
              <a:t>icon</a:t>
            </a:r>
          </a:p>
        </p:txBody>
      </p:sp>
    </p:spTree>
    <p:extLst>
      <p:ext uri="{BB962C8B-B14F-4D97-AF65-F5344CB8AC3E}">
        <p14:creationId xmlns:p14="http://schemas.microsoft.com/office/powerpoint/2010/main" val="1741033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3" name="arrow.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with Images">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Rectangle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smtClean="0"/>
              <a:t>Click to edit Master title style</a:t>
            </a:r>
            <a:endParaRPr lang="en-IN" dirty="0"/>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680934" y="2863158"/>
            <a:ext cx="4074002"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smtClean="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dirty="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p:nvPr>
        </p:nvSpPr>
        <p:spPr>
          <a:xfrm>
            <a:off x="7327918" y="1648186"/>
            <a:ext cx="4074002"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smtClean="0"/>
              <a:t>Edit Master text styles</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anchor="ctr">
            <a:noAutofit/>
          </a:bodyPr>
          <a:lstStyle>
            <a:lvl1pPr marL="0" indent="0" algn="l">
              <a:buNone/>
              <a:defRPr sz="1800" b="1" cap="all" baseline="0">
                <a:solidFill>
                  <a:schemeClr val="accent4"/>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dirty="0"/>
              <a:t>Topic 02 comes here</a:t>
            </a:r>
          </a:p>
        </p:txBody>
      </p:sp>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icture Placeholder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IN" dirty="0"/>
              <a:t>icon</a:t>
            </a:r>
          </a:p>
        </p:txBody>
      </p:sp>
      <p:sp>
        <p:nvSpPr>
          <p:cNvPr id="28" name="Oval 27">
            <a:extLst>
              <a:ext uri="{FF2B5EF4-FFF2-40B4-BE49-F238E27FC236}">
                <a16:creationId xmlns:a16="http://schemas.microsoft.com/office/drawing/2014/main" id="{F95B55F4-B501-3440-8904-A1C7F049CBE8}"/>
              </a:ext>
            </a:extLst>
          </p:cNvPr>
          <p:cNvSpPr>
            <a:spLocks noChangeAspect="1"/>
          </p:cNvSpPr>
          <p:nvPr userDrawn="1"/>
        </p:nvSpPr>
        <p:spPr>
          <a:xfrm>
            <a:off x="6100576" y="4707907"/>
            <a:ext cx="1001899" cy="1001899"/>
          </a:xfrm>
          <a:prstGeom prst="ellipse">
            <a:avLst/>
          </a:pr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icture Placeholder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IN" dirty="0"/>
              <a:t>icon</a:t>
            </a:r>
          </a:p>
        </p:txBody>
      </p:sp>
    </p:spTree>
    <p:extLst>
      <p:ext uri="{BB962C8B-B14F-4D97-AF65-F5344CB8AC3E}">
        <p14:creationId xmlns:p14="http://schemas.microsoft.com/office/powerpoint/2010/main" val="891400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3" name="arrow.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smtClean="0"/>
              <a:t>Click to edit Master title style</a:t>
            </a:r>
            <a:endParaRPr lang="en-IN"/>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grpSp>
        <p:nvGrpSpPr>
          <p:cNvPr id="11" name="Group 10">
            <a:extLst>
              <a:ext uri="{FF2B5EF4-FFF2-40B4-BE49-F238E27FC236}">
                <a16:creationId xmlns:a16="http://schemas.microsoft.com/office/drawing/2014/main" id="{322A2F12-9117-4B68-80A7-10EC293F01F8}"/>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2" name="Freeform 5">
              <a:extLst>
                <a:ext uri="{FF2B5EF4-FFF2-40B4-BE49-F238E27FC236}">
                  <a16:creationId xmlns:a16="http://schemas.microsoft.com/office/drawing/2014/main" id="{AAF7CCD5-D217-463B-844E-D697B3459C91}"/>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3" name="Freeform 6">
              <a:extLst>
                <a:ext uri="{FF2B5EF4-FFF2-40B4-BE49-F238E27FC236}">
                  <a16:creationId xmlns:a16="http://schemas.microsoft.com/office/drawing/2014/main" id="{470AB33E-36FA-416E-9307-1C85125C0DA4}"/>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4" name="Freeform 7">
              <a:extLst>
                <a:ext uri="{FF2B5EF4-FFF2-40B4-BE49-F238E27FC236}">
                  <a16:creationId xmlns:a16="http://schemas.microsoft.com/office/drawing/2014/main" id="{52518C90-D74B-4D84-AE06-554644DE33DC}"/>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1564760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3" name="arrow.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a:extLst>
              <a:ext uri="{FF2B5EF4-FFF2-40B4-BE49-F238E27FC236}">
                <a16:creationId xmlns:a16="http://schemas.microsoft.com/office/drawing/2014/main" id="{8B0944B4-FE4A-459A-85B1-3476FE6C4C49}"/>
              </a:ext>
            </a:extLst>
          </p:cNvPr>
          <p:cNvPicPr>
            <a:picLocks noChangeAspect="1"/>
          </p:cNvPicPr>
          <p:nvPr userDrawn="1"/>
        </p:nvPicPr>
        <p:blipFill>
          <a:blip r:embed="rId3">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grpSp>
        <p:nvGrpSpPr>
          <p:cNvPr id="11" name="Group 10">
            <a:extLst>
              <a:ext uri="{FF2B5EF4-FFF2-40B4-BE49-F238E27FC236}">
                <a16:creationId xmlns:a16="http://schemas.microsoft.com/office/drawing/2014/main" id="{322A2F12-9117-4B68-80A7-10EC293F01F8}"/>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2" name="Freeform 5">
              <a:extLst>
                <a:ext uri="{FF2B5EF4-FFF2-40B4-BE49-F238E27FC236}">
                  <a16:creationId xmlns:a16="http://schemas.microsoft.com/office/drawing/2014/main" id="{AAF7CCD5-D217-463B-844E-D697B3459C91}"/>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3" name="Freeform 6">
              <a:extLst>
                <a:ext uri="{FF2B5EF4-FFF2-40B4-BE49-F238E27FC236}">
                  <a16:creationId xmlns:a16="http://schemas.microsoft.com/office/drawing/2014/main" id="{470AB33E-36FA-416E-9307-1C85125C0DA4}"/>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4" name="Freeform 7">
              <a:extLst>
                <a:ext uri="{FF2B5EF4-FFF2-40B4-BE49-F238E27FC236}">
                  <a16:creationId xmlns:a16="http://schemas.microsoft.com/office/drawing/2014/main" id="{52518C90-D74B-4D84-AE06-554644DE33DC}"/>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18799542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4" name="arrow.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audio" Target="../media/audio1.wav"/><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audio" Target="../media/audio1.wav"/></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audio" Target="../media/audio1.wav"/><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2C567A">
                <a:alpha val="91000"/>
              </a:srgbClr>
            </a:gs>
            <a:gs pos="13000">
              <a:srgbClr val="FC904E"/>
            </a:gs>
            <a:gs pos="0">
              <a:srgbClr val="F45A1C"/>
            </a:gs>
            <a:gs pos="100000">
              <a:srgbClr val="9D5982"/>
            </a:gs>
            <a:gs pos="100000">
              <a:schemeClr val="accent3"/>
            </a:gs>
          </a:gsLst>
          <a:lin ang="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a:extLst>
              <a:ext uri="{FF2B5EF4-FFF2-40B4-BE49-F238E27FC236}">
                <a16:creationId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1F27F-98F9-A147-8986-34441C7B752D}" type="datetime1">
              <a:rPr lang="en-IN" smtClean="0"/>
              <a:t>30-11-2018</a:t>
            </a:fld>
            <a:endParaRPr lang="en-IN" dirty="0"/>
          </a:p>
        </p:txBody>
      </p:sp>
      <p:sp>
        <p:nvSpPr>
          <p:cNvPr id="5" name="Footer Placeholder 4">
            <a:extLst>
              <a:ext uri="{FF2B5EF4-FFF2-40B4-BE49-F238E27FC236}">
                <a16:creationId xmlns:a16="http://schemas.microsoft.com/office/drawing/2014/main"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a:extLst>
              <a:ext uri="{FF2B5EF4-FFF2-40B4-BE49-F238E27FC236}">
                <a16:creationId xmlns:a16="http://schemas.microsoft.com/office/drawing/2014/main" id="{45FDEF23-A140-4DD6-A0D0-A86BD4DF3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71654-96A5-4280-94F3-931C61A9F92C}" type="slidenum">
              <a:rPr lang="en-IN" smtClean="0"/>
              <a:t>‹#›</a:t>
            </a:fld>
            <a:endParaRPr lang="en-IN" dirty="0"/>
          </a:p>
        </p:txBody>
      </p:sp>
    </p:spTree>
    <p:extLst>
      <p:ext uri="{BB962C8B-B14F-4D97-AF65-F5344CB8AC3E}">
        <p14:creationId xmlns:p14="http://schemas.microsoft.com/office/powerpoint/2010/main" val="23470823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0" r:id="rId4"/>
    <p:sldLayoutId id="2147483661" r:id="rId5"/>
    <p:sldLayoutId id="2147483662" r:id="rId6"/>
    <p:sldLayoutId id="2147483663" r:id="rId7"/>
    <p:sldLayoutId id="2147483654" r:id="rId8"/>
    <p:sldLayoutId id="2147483675" r:id="rId9"/>
    <p:sldLayoutId id="2147483664" r:id="rId10"/>
    <p:sldLayoutId id="2147483665" r:id="rId11"/>
    <p:sldLayoutId id="2147483666" r:id="rId12"/>
    <p:sldLayoutId id="2147483667" r:id="rId13"/>
    <p:sldLayoutId id="2147483668" r:id="rId14"/>
    <p:sldLayoutId id="2147483669" r:id="rId15"/>
    <p:sldLayoutId id="2147483671" r:id="rId16"/>
    <p:sldLayoutId id="2147483672" r:id="rId17"/>
    <p:sldLayoutId id="2147483674" r:id="rId18"/>
    <p:sldLayoutId id="2147483673" r:id="rId19"/>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21" name="arrow.wav"/>
          </p:stSnd>
        </p:sndAc>
      </p:transition>
    </mc:Choice>
    <mc:Fallback xmlns="">
      <p:transition spd="slow">
        <p:fade/>
        <p:sndAc>
          <p:stSnd>
            <p:snd r:embed="rId22" name="arrow.wav"/>
          </p:stSnd>
        </p:sndAc>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4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2C567A">
                <a:alpha val="91000"/>
              </a:srgbClr>
            </a:gs>
            <a:gs pos="13000">
              <a:srgbClr val="FC904E"/>
            </a:gs>
            <a:gs pos="0">
              <a:srgbClr val="F45A1C"/>
            </a:gs>
            <a:gs pos="100000">
              <a:srgbClr val="9D5982"/>
            </a:gs>
            <a:gs pos="100000">
              <a:schemeClr val="accent3"/>
            </a:gs>
          </a:gsLst>
          <a:lin ang="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a:extLst>
              <a:ext uri="{FF2B5EF4-FFF2-40B4-BE49-F238E27FC236}">
                <a16:creationId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1F27F-98F9-A147-8986-34441C7B752D}" type="datetime1">
              <a:rPr lang="en-IN" smtClean="0"/>
              <a:t>30-11-2018</a:t>
            </a:fld>
            <a:endParaRPr lang="en-IN" dirty="0"/>
          </a:p>
        </p:txBody>
      </p:sp>
      <p:sp>
        <p:nvSpPr>
          <p:cNvPr id="5" name="Footer Placeholder 4">
            <a:extLst>
              <a:ext uri="{FF2B5EF4-FFF2-40B4-BE49-F238E27FC236}">
                <a16:creationId xmlns:a16="http://schemas.microsoft.com/office/drawing/2014/main"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a:extLst>
              <a:ext uri="{FF2B5EF4-FFF2-40B4-BE49-F238E27FC236}">
                <a16:creationId xmlns:a16="http://schemas.microsoft.com/office/drawing/2014/main" id="{45FDEF23-A140-4DD6-A0D0-A86BD4DF3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71654-96A5-4280-94F3-931C61A9F92C}" type="slidenum">
              <a:rPr lang="en-IN" smtClean="0"/>
              <a:t>‹#›</a:t>
            </a:fld>
            <a:endParaRPr lang="en-IN" dirty="0"/>
          </a:p>
        </p:txBody>
      </p:sp>
    </p:spTree>
    <p:extLst>
      <p:ext uri="{BB962C8B-B14F-4D97-AF65-F5344CB8AC3E}">
        <p14:creationId xmlns:p14="http://schemas.microsoft.com/office/powerpoint/2010/main" val="378251056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21" name="arrow.wav"/>
          </p:stSnd>
        </p:sndAc>
      </p:transition>
    </mc:Choice>
    <mc:Fallback xmlns="">
      <p:transition spd="slow">
        <p:fade/>
        <p:sndAc>
          <p:stSnd>
            <p:snd r:embed="rId22" name="arrow.wav"/>
          </p:stSnd>
        </p:sndAc>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guide id="3" pos="325">
          <p15:clr>
            <a:srgbClr val="F26B43"/>
          </p15:clr>
        </p15:guide>
        <p15:guide id="4" pos="734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image" Target="../media/image8.jpe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image" Target="../media/image24.jpeg"/><Relationship Id="rId4" Type="http://schemas.openxmlformats.org/officeDocument/2006/relationships/slide" Target="slide3.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25.gif"/><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image" Target="../media/image18.png"/><Relationship Id="rId4" Type="http://schemas.openxmlformats.org/officeDocument/2006/relationships/slide" Target="slide3.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image" Target="../media/image26.jpeg"/><Relationship Id="rId4" Type="http://schemas.openxmlformats.org/officeDocument/2006/relationships/slide" Target="slide3.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image" Target="../media/image27.png"/><Relationship Id="rId4" Type="http://schemas.openxmlformats.org/officeDocument/2006/relationships/slide" Target="slide3.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image" Target="../media/image28.jpg"/><Relationship Id="rId4" Type="http://schemas.openxmlformats.org/officeDocument/2006/relationships/slide" Target="slide3.xml"/></Relationships>
</file>

<file path=ppt/slides/_rels/slide16.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7"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gif"/><Relationship Id="rId4" Type="http://schemas.openxmlformats.org/officeDocument/2006/relationships/slide" Target="slide3.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slide" Target="slide3.xm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35.jpeg"/><Relationship Id="rId5" Type="http://schemas.openxmlformats.org/officeDocument/2006/relationships/slide" Target="slide3.xml"/><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audio" Target="../media/audio1.wav"/><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3.xml"/><Relationship Id="rId5" Type="http://schemas.openxmlformats.org/officeDocument/2006/relationships/audio" Target="../media/audio1.wav"/><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image" Target="../media/image37.jpeg"/><Relationship Id="rId4" Type="http://schemas.openxmlformats.org/officeDocument/2006/relationships/slide" Target="slide3.xml"/></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image" Target="../media/image38.jpeg"/><Relationship Id="rId4" Type="http://schemas.openxmlformats.org/officeDocument/2006/relationships/slide" Target="slide3.xml"/></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audio" Target="../media/audio1.wav"/><Relationship Id="rId4" Type="http://schemas.openxmlformats.org/officeDocument/2006/relationships/slide" Target="slide3.xml"/></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slide" Target="slide3.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audio" Target="../media/audio1.wav"/><Relationship Id="rId4" Type="http://schemas.openxmlformats.org/officeDocument/2006/relationships/slide" Target="slide3.xml"/></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image" Target="../media/image41.jpeg"/><Relationship Id="rId4" Type="http://schemas.openxmlformats.org/officeDocument/2006/relationships/slide" Target="slide3.xml"/></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image" Target="../media/image42.jpeg"/><Relationship Id="rId4" Type="http://schemas.openxmlformats.org/officeDocument/2006/relationships/slide" Target="slide3.xml"/></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image" Target="../media/image43.jpeg"/><Relationship Id="rId4" Type="http://schemas.openxmlformats.org/officeDocument/2006/relationships/slide" Target="slide3.xml"/></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jpeg"/><Relationship Id="rId4" Type="http://schemas.openxmlformats.org/officeDocument/2006/relationships/slide" Target="slide3.xml"/></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21.xml"/><Relationship Id="rId3" Type="http://schemas.openxmlformats.org/officeDocument/2006/relationships/audio" Target="../media/audio1.wav"/><Relationship Id="rId7" Type="http://schemas.openxmlformats.org/officeDocument/2006/relationships/slide" Target="slide5.xml"/><Relationship Id="rId12" Type="http://schemas.openxmlformats.org/officeDocument/2006/relationships/slide" Target="slide15.xml"/><Relationship Id="rId2" Type="http://schemas.openxmlformats.org/officeDocument/2006/relationships/notesSlide" Target="../notesSlides/notesSlide3.xml"/><Relationship Id="rId16" Type="http://schemas.openxmlformats.org/officeDocument/2006/relationships/slide" Target="slide32.xml"/><Relationship Id="rId1" Type="http://schemas.openxmlformats.org/officeDocument/2006/relationships/slideLayout" Target="../slideLayouts/slideLayout26.xml"/><Relationship Id="rId6" Type="http://schemas.openxmlformats.org/officeDocument/2006/relationships/image" Target="../media/image8.jpeg"/><Relationship Id="rId11" Type="http://schemas.openxmlformats.org/officeDocument/2006/relationships/slide" Target="slide13.xml"/><Relationship Id="rId5" Type="http://schemas.openxmlformats.org/officeDocument/2006/relationships/image" Target="../media/image11.png"/><Relationship Id="rId15" Type="http://schemas.openxmlformats.org/officeDocument/2006/relationships/slide" Target="slide30.xml"/><Relationship Id="rId10" Type="http://schemas.openxmlformats.org/officeDocument/2006/relationships/slide" Target="slide24.xml"/><Relationship Id="rId4" Type="http://schemas.openxmlformats.org/officeDocument/2006/relationships/image" Target="../media/image10.png"/><Relationship Id="rId9" Type="http://schemas.openxmlformats.org/officeDocument/2006/relationships/slide" Target="slide10.xml"/><Relationship Id="rId14" Type="http://schemas.openxmlformats.org/officeDocument/2006/relationships/slide" Target="slide26.xml"/><Relationship Id="rId22" Type="http://schemas.openxmlformats.org/officeDocument/2006/relationships/audio" Target="../media/audio1.wav"/></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image" Target="../media/image47.jpeg"/><Relationship Id="rId4" Type="http://schemas.openxmlformats.org/officeDocument/2006/relationships/slide" Target="slide3.xml"/></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slide" Target="slide3.xml"/></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image" Target="../media/image50.jpeg"/><Relationship Id="rId4" Type="http://schemas.openxmlformats.org/officeDocument/2006/relationships/slide" Target="slide3.xml"/></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slide" Target="slide3.xml"/></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3.xml"/><Relationship Id="rId1" Type="http://schemas.openxmlformats.org/officeDocument/2006/relationships/slideLayout" Target="../slideLayouts/slideLayout11.xml"/><Relationship Id="rId6" Type="http://schemas.openxmlformats.org/officeDocument/2006/relationships/audio" Target="../media/audio1.wav"/><Relationship Id="rId5" Type="http://schemas.openxmlformats.org/officeDocument/2006/relationships/image" Target="../media/image53.pn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image" Target="../media/image15.jpg"/><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slide" Target="slide3.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image" Target="../media/image19.jpeg"/><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EF7BD-FE81-4B20-8DC5-0B3EB736F9F8}"/>
              </a:ext>
            </a:extLst>
          </p:cNvPr>
          <p:cNvSpPr>
            <a:spLocks noGrp="1"/>
          </p:cNvSpPr>
          <p:nvPr>
            <p:ph type="ctrTitle"/>
          </p:nvPr>
        </p:nvSpPr>
        <p:spPr>
          <a:xfrm>
            <a:off x="6315515" y="3761098"/>
            <a:ext cx="5569676" cy="1037570"/>
          </a:xfrm>
        </p:spPr>
        <p:txBody>
          <a:bodyPr/>
          <a:lstStyle/>
          <a:p>
            <a:r>
              <a:rPr lang="en-IN" sz="2800" dirty="0" smtClean="0">
                <a:solidFill>
                  <a:srgbClr val="FF6600"/>
                </a:solidFill>
              </a:rPr>
              <a:t>Written exam preparation</a:t>
            </a:r>
            <a:endParaRPr lang="en-IN" sz="2800" dirty="0">
              <a:solidFill>
                <a:srgbClr val="FF6600"/>
              </a:solidFill>
            </a:endParaRPr>
          </a:p>
        </p:txBody>
      </p:sp>
      <p:pic>
        <p:nvPicPr>
          <p:cNvPr id="10" name="Picture Placeholder 9">
            <a:extLst>
              <a:ext uri="{FF2B5EF4-FFF2-40B4-BE49-F238E27FC236}">
                <a16:creationId xmlns:a16="http://schemas.microsoft.com/office/drawing/2014/main" id="{CF143FEA-6E93-4548-8A9B-318F437CD887}"/>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10812" y="966651"/>
            <a:ext cx="5305661" cy="4872445"/>
          </a:xfrm>
        </p:spPr>
      </p:pic>
      <p:pic>
        <p:nvPicPr>
          <p:cNvPr id="4" name="Picture 3"/>
          <p:cNvPicPr>
            <a:picLocks noChangeAspect="1"/>
          </p:cNvPicPr>
          <p:nvPr/>
        </p:nvPicPr>
        <p:blipFill>
          <a:blip r:embed="rId5"/>
          <a:stretch>
            <a:fillRect/>
          </a:stretch>
        </p:blipFill>
        <p:spPr>
          <a:xfrm>
            <a:off x="6016473" y="2771882"/>
            <a:ext cx="2450804" cy="1261981"/>
          </a:xfrm>
          <a:prstGeom prst="rect">
            <a:avLst/>
          </a:prstGeom>
        </p:spPr>
      </p:pic>
    </p:spTree>
    <p:extLst>
      <p:ext uri="{BB962C8B-B14F-4D97-AF65-F5344CB8AC3E}">
        <p14:creationId xmlns:p14="http://schemas.microsoft.com/office/powerpoint/2010/main" val="37379898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6" name="arrow.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2C50832-0B36-43C5-98EC-4CD165D78718}"/>
              </a:ext>
            </a:extLst>
          </p:cNvPr>
          <p:cNvSpPr txBox="1">
            <a:spLocks/>
          </p:cNvSpPr>
          <p:nvPr/>
        </p:nvSpPr>
        <p:spPr>
          <a:xfrm>
            <a:off x="5902918" y="3638649"/>
            <a:ext cx="6289082" cy="44293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400" b="1" kern="1200" cap="all" baseline="0">
                <a:solidFill>
                  <a:schemeClr val="accent4"/>
                </a:solidFill>
                <a:latin typeface="+mj-lt"/>
                <a:ea typeface="+mj-ea"/>
                <a:cs typeface="+mj-cs"/>
              </a:defRPr>
            </a:lvl1pPr>
          </a:lstStyle>
          <a:p>
            <a:r>
              <a:rPr lang="en-US" sz="3600" cap="none" dirty="0">
                <a:solidFill>
                  <a:schemeClr val="dk1"/>
                </a:solidFill>
                <a:latin typeface="Calibri"/>
                <a:ea typeface="Calibri"/>
                <a:cs typeface="Calibri"/>
                <a:sym typeface="Calibri"/>
              </a:rPr>
              <a:t>Driving Near Motorcycles</a:t>
            </a:r>
            <a:endParaRPr lang="en-IN" sz="3600" dirty="0">
              <a:solidFill>
                <a:schemeClr val="tx1"/>
              </a:solidFill>
            </a:endParaRPr>
          </a:p>
        </p:txBody>
      </p:sp>
      <p:sp>
        <p:nvSpPr>
          <p:cNvPr id="5" name="Striped Right Arrow 4"/>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pic>
        <p:nvPicPr>
          <p:cNvPr id="3" name="Picture Placeholder 2"/>
          <p:cNvPicPr>
            <a:picLocks noGrp="1" noChangeAspect="1"/>
          </p:cNvPicPr>
          <p:nvPr>
            <p:ph type="pic" sz="quarter" idx="10"/>
          </p:nvPr>
        </p:nvPicPr>
        <p:blipFill>
          <a:blip r:embed="rId5">
            <a:extLst>
              <a:ext uri="{28A0092B-C50C-407E-A947-70E740481C1C}">
                <a14:useLocalDpi xmlns:a14="http://schemas.microsoft.com/office/drawing/2010/main" val="0"/>
              </a:ext>
            </a:extLst>
          </a:blip>
          <a:stretch>
            <a:fillRect/>
          </a:stretch>
        </p:blipFill>
        <p:spPr>
          <a:xfrm>
            <a:off x="689317" y="900114"/>
            <a:ext cx="5036234" cy="5238210"/>
          </a:xfrm>
          <a:effectLst>
            <a:softEdge rad="317500"/>
          </a:effectLst>
        </p:spPr>
      </p:pic>
    </p:spTree>
    <p:extLst>
      <p:ext uri="{BB962C8B-B14F-4D97-AF65-F5344CB8AC3E}">
        <p14:creationId xmlns:p14="http://schemas.microsoft.com/office/powerpoint/2010/main" val="29536562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3" name="arrow.wav"/>
          </p:stSnd>
        </p:sndAc>
      </p:transition>
    </mc:Choice>
    <mc:Fallback xmlns="">
      <p:transition spd="slow">
        <p:fade/>
        <p:sndAc>
          <p:stSnd>
            <p:snd r:embed="rId6" name="arrow.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triped Right Arrow 4"/>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pic>
        <p:nvPicPr>
          <p:cNvPr id="6" name="Google Shape;120;p18"/>
          <p:cNvPicPr preferRelativeResize="0"/>
          <p:nvPr/>
        </p:nvPicPr>
        <p:blipFill>
          <a:blip r:embed="rId5">
            <a:alphaModFix/>
          </a:blip>
          <a:stretch>
            <a:fillRect/>
          </a:stretch>
        </p:blipFill>
        <p:spPr>
          <a:xfrm>
            <a:off x="6728028" y="1014413"/>
            <a:ext cx="5252563" cy="4257675"/>
          </a:xfrm>
          <a:prstGeom prst="rect">
            <a:avLst/>
          </a:prstGeom>
          <a:noFill/>
          <a:ln>
            <a:noFill/>
          </a:ln>
          <a:effectLst>
            <a:softEdge rad="317500"/>
          </a:effectLst>
        </p:spPr>
      </p:pic>
      <p:sp>
        <p:nvSpPr>
          <p:cNvPr id="7" name="Rectangle 6"/>
          <p:cNvSpPr/>
          <p:nvPr/>
        </p:nvSpPr>
        <p:spPr>
          <a:xfrm>
            <a:off x="1876425" y="1014413"/>
            <a:ext cx="5194503" cy="4524315"/>
          </a:xfrm>
          <a:prstGeom prst="rect">
            <a:avLst/>
          </a:prstGeom>
        </p:spPr>
        <p:txBody>
          <a:bodyPr wrap="square">
            <a:spAutoFit/>
          </a:bodyPr>
          <a:lstStyle/>
          <a:p>
            <a:r>
              <a:rPr lang="en-US" sz="2400" dirty="0">
                <a:solidFill>
                  <a:schemeClr val="bg1"/>
                </a:solidFill>
              </a:rPr>
              <a:t>Motorcycle riders have the same rights and responsibilities as other roadway users. Because of their size and vulnerability in a crash, it is important to pay special attention to motorcycles.</a:t>
            </a:r>
          </a:p>
          <a:p>
            <a:endParaRPr lang="en-US" sz="2400" dirty="0" smtClean="0"/>
          </a:p>
          <a:p>
            <a:r>
              <a:rPr lang="en-US" sz="2400" b="1" dirty="0" smtClean="0"/>
              <a:t>Intersections</a:t>
            </a:r>
            <a:r>
              <a:rPr lang="en-US" sz="2400" b="1" dirty="0"/>
              <a:t>:  </a:t>
            </a:r>
            <a:r>
              <a:rPr lang="en-US" sz="2400" dirty="0"/>
              <a:t>More than 50 percent of all motorcycle collisions occur at intersections. The most common situation occurs when an oncoming automobile makes a left turn in front of a motorcycle.</a:t>
            </a:r>
          </a:p>
        </p:txBody>
      </p:sp>
      <p:pic>
        <p:nvPicPr>
          <p:cNvPr id="9" name="Picture 8"/>
          <p:cNvPicPr>
            <a:picLocks noChangeAspect="1"/>
          </p:cNvPicPr>
          <p:nvPr/>
        </p:nvPicPr>
        <p:blipFill>
          <a:blip r:embed="rId6"/>
          <a:stretch>
            <a:fillRect/>
          </a:stretch>
        </p:blipFill>
        <p:spPr>
          <a:xfrm>
            <a:off x="1309448" y="3143250"/>
            <a:ext cx="566977" cy="566977"/>
          </a:xfrm>
          <a:prstGeom prst="rect">
            <a:avLst/>
          </a:prstGeom>
        </p:spPr>
      </p:pic>
    </p:spTree>
    <p:extLst>
      <p:ext uri="{BB962C8B-B14F-4D97-AF65-F5344CB8AC3E}">
        <p14:creationId xmlns:p14="http://schemas.microsoft.com/office/powerpoint/2010/main" val="1785099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7" name="arrow.wav"/>
          </p:stSnd>
        </p:sndAc>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triped Right Arrow 4"/>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sp>
        <p:nvSpPr>
          <p:cNvPr id="3" name="Rectangle 2"/>
          <p:cNvSpPr/>
          <p:nvPr/>
        </p:nvSpPr>
        <p:spPr>
          <a:xfrm>
            <a:off x="1895475" y="1247527"/>
            <a:ext cx="9970815" cy="4305794"/>
          </a:xfrm>
          <a:prstGeom prst="rect">
            <a:avLst/>
          </a:prstGeom>
        </p:spPr>
        <p:txBody>
          <a:bodyPr wrap="square">
            <a:spAutoFit/>
          </a:bodyPr>
          <a:lstStyle/>
          <a:p>
            <a:pPr marL="342900" lvl="0" indent="-228600">
              <a:lnSpc>
                <a:spcPct val="115000"/>
              </a:lnSpc>
              <a:buClr>
                <a:srgbClr val="000000"/>
              </a:buClr>
              <a:buSzPts val="1400"/>
              <a:buFont typeface="Open Sans"/>
              <a:buChar char="•"/>
            </a:pPr>
            <a:r>
              <a:rPr lang="en-US" sz="2800" b="1" dirty="0">
                <a:ea typeface="Open Sans"/>
                <a:cs typeface="Open Sans"/>
                <a:sym typeface="Open Sans"/>
              </a:rPr>
              <a:t>Lane Sharing:</a:t>
            </a:r>
            <a:r>
              <a:rPr lang="en-US" sz="2800" dirty="0">
                <a:ea typeface="Open Sans"/>
                <a:cs typeface="Open Sans"/>
                <a:sym typeface="Open Sans"/>
              </a:rPr>
              <a:t>  Although there may be enough room in the traffic lane for an automobile and a motorcyclist, remember that the motorcyclist needs the room to maneuver safely and is entitled to the entire lane. </a:t>
            </a:r>
            <a:r>
              <a:rPr lang="en-US" sz="2800" b="1" dirty="0">
                <a:ea typeface="Open Sans"/>
                <a:cs typeface="Open Sans"/>
                <a:sym typeface="Open Sans"/>
              </a:rPr>
              <a:t>Do not share the lane.</a:t>
            </a:r>
            <a:endParaRPr lang="en-US" sz="2800" dirty="0">
              <a:sym typeface="Calibri"/>
            </a:endParaRPr>
          </a:p>
          <a:p>
            <a:pPr marL="384810" lvl="0" indent="-285750">
              <a:lnSpc>
                <a:spcPct val="80000"/>
              </a:lnSpc>
              <a:buClr>
                <a:schemeClr val="dk1"/>
              </a:buClr>
              <a:buSzPts val="1400"/>
              <a:buFont typeface="Arial" panose="020B0604020202020204" pitchFamily="34" charset="0"/>
              <a:buChar char="•"/>
            </a:pPr>
            <a:endParaRPr lang="en-US" sz="2800" b="1" dirty="0">
              <a:solidFill>
                <a:schemeClr val="dk1"/>
              </a:solidFill>
              <a:ea typeface="Calibri"/>
              <a:cs typeface="Calibri"/>
              <a:sym typeface="Calibri"/>
            </a:endParaRPr>
          </a:p>
          <a:p>
            <a:pPr marL="384810" lvl="0" indent="-285750">
              <a:lnSpc>
                <a:spcPct val="80000"/>
              </a:lnSpc>
              <a:buClr>
                <a:schemeClr val="dk1"/>
              </a:buClr>
              <a:buSzPts val="1400"/>
              <a:buFont typeface="Arial" panose="020B0604020202020204" pitchFamily="34" charset="0"/>
              <a:buChar char="•"/>
            </a:pPr>
            <a:r>
              <a:rPr lang="en-US" sz="2800" b="1" dirty="0">
                <a:solidFill>
                  <a:schemeClr val="dk1"/>
                </a:solidFill>
                <a:ea typeface="Calibri"/>
                <a:cs typeface="Calibri"/>
                <a:sym typeface="Calibri"/>
              </a:rPr>
              <a:t>Following Distance: </a:t>
            </a:r>
            <a:r>
              <a:rPr lang="en-US" sz="2800" dirty="0">
                <a:solidFill>
                  <a:schemeClr val="dk1"/>
                </a:solidFill>
                <a:ea typeface="Calibri"/>
                <a:cs typeface="Calibri"/>
                <a:sym typeface="Calibri"/>
              </a:rPr>
              <a:t>Allow at least three to four seconds of following distance when behind a motorcycle.  In dry conditions motorcycles can stop more quickly than a car.</a:t>
            </a:r>
            <a:endParaRPr lang="en-US" sz="2800" dirty="0"/>
          </a:p>
          <a:p>
            <a:pPr marL="342900" lvl="0" indent="-154940">
              <a:lnSpc>
                <a:spcPct val="80000"/>
              </a:lnSpc>
              <a:spcBef>
                <a:spcPts val="592"/>
              </a:spcBef>
              <a:buClr>
                <a:schemeClr val="dk1"/>
              </a:buClr>
              <a:buSzPts val="2960"/>
            </a:pPr>
            <a:endParaRPr lang="en-US" sz="2800" dirty="0">
              <a:solidFill>
                <a:schemeClr val="dk1"/>
              </a:solidFill>
              <a:ea typeface="Calibri"/>
              <a:cs typeface="Calibri"/>
              <a:sym typeface="Calibri"/>
            </a:endParaRPr>
          </a:p>
          <a:p>
            <a:endParaRPr lang="en-US" sz="2800" dirty="0"/>
          </a:p>
        </p:txBody>
      </p:sp>
      <p:pic>
        <p:nvPicPr>
          <p:cNvPr id="4" name="Picture 3"/>
          <p:cNvPicPr>
            <a:picLocks noChangeAspect="1"/>
          </p:cNvPicPr>
          <p:nvPr/>
        </p:nvPicPr>
        <p:blipFill>
          <a:blip r:embed="rId5"/>
          <a:stretch>
            <a:fillRect/>
          </a:stretch>
        </p:blipFill>
        <p:spPr>
          <a:xfrm>
            <a:off x="1726286" y="1247527"/>
            <a:ext cx="566977" cy="566977"/>
          </a:xfrm>
          <a:prstGeom prst="rect">
            <a:avLst/>
          </a:prstGeom>
        </p:spPr>
      </p:pic>
      <p:pic>
        <p:nvPicPr>
          <p:cNvPr id="8" name="Picture 7"/>
          <p:cNvPicPr>
            <a:picLocks noChangeAspect="1"/>
          </p:cNvPicPr>
          <p:nvPr/>
        </p:nvPicPr>
        <p:blipFill>
          <a:blip r:embed="rId5"/>
          <a:stretch>
            <a:fillRect/>
          </a:stretch>
        </p:blipFill>
        <p:spPr>
          <a:xfrm>
            <a:off x="1611986" y="3400424"/>
            <a:ext cx="566977" cy="566977"/>
          </a:xfrm>
          <a:prstGeom prst="rect">
            <a:avLst/>
          </a:prstGeom>
        </p:spPr>
      </p:pic>
    </p:spTree>
    <p:extLst>
      <p:ext uri="{BB962C8B-B14F-4D97-AF65-F5344CB8AC3E}">
        <p14:creationId xmlns:p14="http://schemas.microsoft.com/office/powerpoint/2010/main" val="39017280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6" name="arrow.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2C50832-0B36-43C5-98EC-4CD165D78718}"/>
              </a:ext>
            </a:extLst>
          </p:cNvPr>
          <p:cNvSpPr txBox="1">
            <a:spLocks/>
          </p:cNvSpPr>
          <p:nvPr/>
        </p:nvSpPr>
        <p:spPr>
          <a:xfrm>
            <a:off x="5902918" y="3638649"/>
            <a:ext cx="6289082" cy="44293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400" b="1" kern="1200" cap="all" baseline="0">
                <a:solidFill>
                  <a:schemeClr val="accent4"/>
                </a:solidFill>
                <a:latin typeface="+mj-lt"/>
                <a:ea typeface="+mj-ea"/>
                <a:cs typeface="+mj-cs"/>
              </a:defRPr>
            </a:lvl1pPr>
          </a:lstStyle>
          <a:p>
            <a:r>
              <a:rPr lang="en-US" sz="3600" cap="none" dirty="0">
                <a:solidFill>
                  <a:schemeClr val="dk1"/>
                </a:solidFill>
                <a:latin typeface="Calibri"/>
                <a:ea typeface="Calibri"/>
                <a:cs typeface="Calibri"/>
                <a:sym typeface="Calibri"/>
              </a:rPr>
              <a:t>Driving </a:t>
            </a:r>
            <a:r>
              <a:rPr lang="en-US" sz="3600" cap="none" dirty="0" smtClean="0">
                <a:solidFill>
                  <a:schemeClr val="dk1"/>
                </a:solidFill>
                <a:latin typeface="Calibri"/>
                <a:ea typeface="Calibri"/>
                <a:cs typeface="Calibri"/>
                <a:sym typeface="Calibri"/>
              </a:rPr>
              <a:t>Near Bicycles</a:t>
            </a:r>
            <a:endParaRPr lang="en-IN" sz="3600" dirty="0">
              <a:solidFill>
                <a:schemeClr val="tx1"/>
              </a:solidFill>
            </a:endParaRPr>
          </a:p>
        </p:txBody>
      </p:sp>
      <p:sp>
        <p:nvSpPr>
          <p:cNvPr id="5" name="Striped Right Arrow 4"/>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pic>
        <p:nvPicPr>
          <p:cNvPr id="3" name="Picture Placeholder 2"/>
          <p:cNvPicPr>
            <a:picLocks noGrp="1" noChangeAspect="1"/>
          </p:cNvPicPr>
          <p:nvPr>
            <p:ph type="pic" sz="quarter" idx="10"/>
          </p:nvPr>
        </p:nvPicPr>
        <p:blipFill>
          <a:blip r:embed="rId5">
            <a:extLst>
              <a:ext uri="{28A0092B-C50C-407E-A947-70E740481C1C}">
                <a14:useLocalDpi xmlns:a14="http://schemas.microsoft.com/office/drawing/2010/main" val="0"/>
              </a:ext>
            </a:extLst>
          </a:blip>
          <a:stretch>
            <a:fillRect/>
          </a:stretch>
        </p:blipFill>
        <p:spPr>
          <a:xfrm>
            <a:off x="657225" y="900114"/>
            <a:ext cx="5486400" cy="5238210"/>
          </a:xfrm>
          <a:effectLst>
            <a:softEdge rad="317500"/>
          </a:effectLst>
        </p:spPr>
      </p:pic>
    </p:spTree>
    <p:extLst>
      <p:ext uri="{BB962C8B-B14F-4D97-AF65-F5344CB8AC3E}">
        <p14:creationId xmlns:p14="http://schemas.microsoft.com/office/powerpoint/2010/main" val="28471670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3" name="arrow.wav"/>
          </p:stSnd>
        </p:sndAc>
      </p:transition>
    </mc:Choice>
    <mc:Fallback xmlns="">
      <p:transition spd="slow">
        <p:fade/>
        <p:sndAc>
          <p:stSnd>
            <p:snd r:embed="rId6" name="arrow.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triped Right Arrow 4"/>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sp>
        <p:nvSpPr>
          <p:cNvPr id="6" name="Rectangle 5"/>
          <p:cNvSpPr/>
          <p:nvPr/>
        </p:nvSpPr>
        <p:spPr>
          <a:xfrm>
            <a:off x="2990849" y="1975961"/>
            <a:ext cx="8639175" cy="3046988"/>
          </a:xfrm>
          <a:prstGeom prst="rect">
            <a:avLst/>
          </a:prstGeom>
        </p:spPr>
        <p:txBody>
          <a:bodyPr wrap="square">
            <a:spAutoFit/>
          </a:bodyPr>
          <a:lstStyle/>
          <a:p>
            <a:r>
              <a:rPr lang="en-US" sz="3200" dirty="0"/>
              <a:t>Drivers must yield the right-of-way to a bicyclist just as they would to another vehicle</a:t>
            </a:r>
            <a:r>
              <a:rPr lang="en-US" sz="3200" dirty="0" smtClean="0"/>
              <a:t>.</a:t>
            </a:r>
          </a:p>
          <a:p>
            <a:endParaRPr lang="en-US" sz="3200" dirty="0"/>
          </a:p>
          <a:p>
            <a:r>
              <a:rPr lang="en-US" sz="3200" dirty="0"/>
              <a:t>When passing a bicyclist, motorists must do so slowly and leave at least 3 feet of passing space.</a:t>
            </a:r>
          </a:p>
          <a:p>
            <a:endParaRPr lang="en-US" sz="32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5366" y="1824136"/>
            <a:ext cx="1222216" cy="122221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5366" y="3046352"/>
            <a:ext cx="1222216" cy="1222216"/>
          </a:xfrm>
          <a:prstGeom prst="rect">
            <a:avLst/>
          </a:prstGeom>
        </p:spPr>
      </p:pic>
    </p:spTree>
    <p:extLst>
      <p:ext uri="{BB962C8B-B14F-4D97-AF65-F5344CB8AC3E}">
        <p14:creationId xmlns:p14="http://schemas.microsoft.com/office/powerpoint/2010/main" val="2236236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3" name="arrow.wav"/>
          </p:stSnd>
        </p:sndAc>
      </p:transition>
    </mc:Choice>
    <mc:Fallback xmlns="">
      <p:transition spd="slow">
        <p:fade/>
        <p:sndAc>
          <p:stSnd>
            <p:snd r:embed="rId6" name="arrow.wav"/>
          </p:st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2C50832-0B36-43C5-98EC-4CD165D78718}"/>
              </a:ext>
            </a:extLst>
          </p:cNvPr>
          <p:cNvSpPr txBox="1">
            <a:spLocks/>
          </p:cNvSpPr>
          <p:nvPr/>
        </p:nvSpPr>
        <p:spPr>
          <a:xfrm>
            <a:off x="5725551" y="3681512"/>
            <a:ext cx="6289082" cy="44293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400" b="1" kern="1200" cap="all" baseline="0">
                <a:solidFill>
                  <a:schemeClr val="accent4"/>
                </a:solidFill>
                <a:latin typeface="+mj-lt"/>
                <a:ea typeface="+mj-ea"/>
                <a:cs typeface="+mj-cs"/>
              </a:defRPr>
            </a:lvl1pPr>
          </a:lstStyle>
          <a:p>
            <a:r>
              <a:rPr lang="en-US" sz="3400" cap="none" dirty="0">
                <a:solidFill>
                  <a:schemeClr val="dk1"/>
                </a:solidFill>
                <a:latin typeface="Calibri"/>
                <a:ea typeface="Calibri"/>
                <a:cs typeface="Calibri"/>
                <a:sym typeface="Calibri"/>
              </a:rPr>
              <a:t>Driving Under the Influence (DUI)</a:t>
            </a:r>
            <a:endParaRPr lang="en-IN" sz="3400" dirty="0">
              <a:solidFill>
                <a:schemeClr val="tx1"/>
              </a:solidFill>
            </a:endParaRPr>
          </a:p>
        </p:txBody>
      </p:sp>
      <p:sp>
        <p:nvSpPr>
          <p:cNvPr id="5" name="Striped Right Arrow 4"/>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pic>
        <p:nvPicPr>
          <p:cNvPr id="3" name="Picture Placeholder 2"/>
          <p:cNvPicPr>
            <a:picLocks noGrp="1" noChangeAspect="1"/>
          </p:cNvPicPr>
          <p:nvPr>
            <p:ph type="pic" sz="quarter" idx="10"/>
          </p:nvPr>
        </p:nvPicPr>
        <p:blipFill>
          <a:blip r:embed="rId5">
            <a:extLst>
              <a:ext uri="{28A0092B-C50C-407E-A947-70E740481C1C}">
                <a14:useLocalDpi xmlns:a14="http://schemas.microsoft.com/office/drawing/2010/main" val="0"/>
              </a:ext>
            </a:extLst>
          </a:blip>
          <a:stretch>
            <a:fillRect/>
          </a:stretch>
        </p:blipFill>
        <p:spPr>
          <a:xfrm>
            <a:off x="689317" y="957262"/>
            <a:ext cx="5036234" cy="5181061"/>
          </a:xfrm>
          <a:effectLst>
            <a:softEdge rad="317500"/>
          </a:effectLst>
        </p:spPr>
      </p:pic>
    </p:spTree>
    <p:extLst>
      <p:ext uri="{BB962C8B-B14F-4D97-AF65-F5344CB8AC3E}">
        <p14:creationId xmlns:p14="http://schemas.microsoft.com/office/powerpoint/2010/main" val="10061313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3" name="arrow.wav"/>
          </p:stSnd>
        </p:sndAc>
      </p:transition>
    </mc:Choice>
    <mc:Fallback xmlns="">
      <p:transition spd="slow">
        <p:fade/>
        <p:sndAc>
          <p:stSnd>
            <p:snd r:embed="rId6" name="arrow.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triped Right Arrow 4"/>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pic>
        <p:nvPicPr>
          <p:cNvPr id="9" name="Google Shape;135;p20"/>
          <p:cNvPicPr preferRelativeResize="0"/>
          <p:nvPr/>
        </p:nvPicPr>
        <p:blipFill>
          <a:blip r:embed="rId5">
            <a:alphaModFix/>
          </a:blip>
          <a:stretch>
            <a:fillRect/>
          </a:stretch>
        </p:blipFill>
        <p:spPr>
          <a:xfrm>
            <a:off x="7058025" y="1371601"/>
            <a:ext cx="5300662" cy="3914774"/>
          </a:xfrm>
          <a:prstGeom prst="rect">
            <a:avLst/>
          </a:prstGeom>
          <a:noFill/>
          <a:ln>
            <a:noFill/>
          </a:ln>
          <a:effectLst>
            <a:softEdge rad="317500"/>
          </a:effectLst>
        </p:spPr>
      </p:pic>
      <p:sp>
        <p:nvSpPr>
          <p:cNvPr id="2" name="Rectangle 1"/>
          <p:cNvSpPr/>
          <p:nvPr/>
        </p:nvSpPr>
        <p:spPr>
          <a:xfrm>
            <a:off x="2171700" y="1028701"/>
            <a:ext cx="5057775" cy="4893647"/>
          </a:xfrm>
          <a:prstGeom prst="rect">
            <a:avLst/>
          </a:prstGeom>
        </p:spPr>
        <p:txBody>
          <a:bodyPr wrap="square">
            <a:spAutoFit/>
          </a:bodyPr>
          <a:lstStyle/>
          <a:p>
            <a:r>
              <a:rPr lang="en-US" sz="2400" b="1" dirty="0"/>
              <a:t>Alcohol is the number one killer on American roadways.  </a:t>
            </a:r>
            <a:r>
              <a:rPr lang="en-US" sz="2400" dirty="0"/>
              <a:t>Alcohol affects your vision and slows your reaction time so it takes longer to act in an emergency. Alcohol affects your driving even if you are below the level of illegal intoxication. </a:t>
            </a:r>
            <a:endParaRPr lang="en-US" sz="2400" dirty="0" smtClean="0"/>
          </a:p>
          <a:p>
            <a:endParaRPr lang="en-US" sz="2400" dirty="0"/>
          </a:p>
          <a:p>
            <a:r>
              <a:rPr lang="en-US" sz="2400" dirty="0"/>
              <a:t>Drinking even a small amount of alcohol increases your chances of causing a crash. Stay safe on the roads: Do not drink and drive. </a:t>
            </a:r>
          </a:p>
          <a:p>
            <a:endParaRPr lang="en-US" sz="2400" dirty="0"/>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48524" y="701837"/>
            <a:ext cx="580326" cy="669764"/>
          </a:xfrm>
          <a:prstGeom prst="rect">
            <a:avLst/>
          </a:prstGeom>
        </p:spPr>
      </p:pic>
      <p:pic>
        <p:nvPicPr>
          <p:cNvPr id="4" name="Picture 3"/>
          <p:cNvPicPr>
            <a:picLocks noChangeAspect="1"/>
          </p:cNvPicPr>
          <p:nvPr/>
        </p:nvPicPr>
        <p:blipFill>
          <a:blip r:embed="rId7"/>
          <a:stretch>
            <a:fillRect/>
          </a:stretch>
        </p:blipFill>
        <p:spPr>
          <a:xfrm>
            <a:off x="1636179" y="3708053"/>
            <a:ext cx="585267" cy="670618"/>
          </a:xfrm>
          <a:prstGeom prst="rect">
            <a:avLst/>
          </a:prstGeom>
        </p:spPr>
      </p:pic>
    </p:spTree>
    <p:extLst>
      <p:ext uri="{BB962C8B-B14F-4D97-AF65-F5344CB8AC3E}">
        <p14:creationId xmlns:p14="http://schemas.microsoft.com/office/powerpoint/2010/main" val="22219554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3" name="arrow.wav"/>
          </p:stSnd>
        </p:sndAc>
      </p:transition>
    </mc:Choice>
    <mc:Fallback xmlns="">
      <p:transition spd="slow">
        <p:fade/>
        <p:sndAc>
          <p:stSnd>
            <p:snd r:embed="rId8" name="arrow.wav"/>
          </p:stSnd>
        </p:sndAc>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5C6BAC-F3F8-4AA0-B332-02F663571328}"/>
              </a:ext>
            </a:extLst>
          </p:cNvPr>
          <p:cNvSpPr>
            <a:spLocks noGrp="1"/>
          </p:cNvSpPr>
          <p:nvPr>
            <p:ph type="sldNum" sz="quarter" idx="12"/>
          </p:nvPr>
        </p:nvSpPr>
        <p:spPr/>
        <p:txBody>
          <a:bodyPr/>
          <a:lstStyle/>
          <a:p>
            <a:fld id="{9EC71654-96A5-4280-94F3-931C61A9F92C}" type="slidenum">
              <a:rPr lang="en-IN" smtClean="0"/>
              <a:pPr/>
              <a:t>17</a:t>
            </a:fld>
            <a:endParaRPr lang="en-IN" dirty="0"/>
          </a:p>
        </p:txBody>
      </p:sp>
      <p:pic>
        <p:nvPicPr>
          <p:cNvPr id="7" name="Picture Placeholder 6">
            <a:extLst>
              <a:ext uri="{FF2B5EF4-FFF2-40B4-BE49-F238E27FC236}">
                <a16:creationId xmlns:a16="http://schemas.microsoft.com/office/drawing/2014/main" id="{A241642C-CB49-4AA1-9EAD-3BCEA280B5B6}"/>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7073023" y="0"/>
            <a:ext cx="5118977" cy="4266988"/>
          </a:xfrm>
          <a:effectLst>
            <a:softEdge rad="12700"/>
          </a:effectLst>
        </p:spPr>
      </p:pic>
      <p:sp>
        <p:nvSpPr>
          <p:cNvPr id="5" name="Striped Right Arrow 4"/>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5" action="ppaction://hlinksldjump"/>
              </a:rPr>
              <a:t>Back to Menu</a:t>
            </a:r>
            <a:endParaRPr lang="en-US" sz="1600" b="1" dirty="0">
              <a:solidFill>
                <a:schemeClr val="tx1"/>
              </a:solidFill>
            </a:endParaRPr>
          </a:p>
        </p:txBody>
      </p:sp>
      <p:sp>
        <p:nvSpPr>
          <p:cNvPr id="9" name="Rectangle 8"/>
          <p:cNvSpPr/>
          <p:nvPr/>
        </p:nvSpPr>
        <p:spPr>
          <a:xfrm>
            <a:off x="233044" y="200658"/>
            <a:ext cx="6973191" cy="584775"/>
          </a:xfrm>
          <a:prstGeom prst="rect">
            <a:avLst/>
          </a:prstGeom>
        </p:spPr>
        <p:txBody>
          <a:bodyPr wrap="none">
            <a:spAutoFit/>
          </a:bodyPr>
          <a:lstStyle/>
          <a:p>
            <a:r>
              <a:rPr lang="en-US" sz="3200" b="1" dirty="0"/>
              <a:t>DUI: Blood-Alcohol Concentration (BAC)</a:t>
            </a:r>
          </a:p>
        </p:txBody>
      </p:sp>
      <p:sp>
        <p:nvSpPr>
          <p:cNvPr id="10" name="Rectangle 9"/>
          <p:cNvSpPr/>
          <p:nvPr/>
        </p:nvSpPr>
        <p:spPr>
          <a:xfrm>
            <a:off x="534572" y="1304520"/>
            <a:ext cx="6538451" cy="3785652"/>
          </a:xfrm>
          <a:prstGeom prst="rect">
            <a:avLst/>
          </a:prstGeom>
        </p:spPr>
        <p:txBody>
          <a:bodyPr wrap="square">
            <a:spAutoFit/>
          </a:bodyPr>
          <a:lstStyle/>
          <a:p>
            <a:r>
              <a:rPr lang="en-US" sz="2400" dirty="0"/>
              <a:t>Blood-alcohol concentration is a measurement of the amount of alcohol in your system based on a test of your breath, blood or urine. It is illegal to drive if your </a:t>
            </a:r>
            <a:r>
              <a:rPr lang="en-US" sz="2400" b="1" dirty="0">
                <a:solidFill>
                  <a:schemeClr val="bg1"/>
                </a:solidFill>
              </a:rPr>
              <a:t>BAC is .08 percent or more. </a:t>
            </a:r>
            <a:endParaRPr lang="en-US" sz="2400" b="1" dirty="0" smtClean="0">
              <a:solidFill>
                <a:schemeClr val="bg1"/>
              </a:solidFill>
            </a:endParaRPr>
          </a:p>
          <a:p>
            <a:endParaRPr lang="en-US" sz="2400" dirty="0"/>
          </a:p>
          <a:p>
            <a:endParaRPr lang="en-US" sz="2400" dirty="0" smtClean="0"/>
          </a:p>
          <a:p>
            <a:r>
              <a:rPr lang="en-US" sz="2400" dirty="0" smtClean="0"/>
              <a:t>However</a:t>
            </a:r>
            <a:r>
              <a:rPr lang="en-US" sz="2400" dirty="0"/>
              <a:t>, you can be convicted of Driving Under the Influence (DUI) if your BAC is less than .08 percent and your driving ability is impaired.</a:t>
            </a:r>
          </a:p>
          <a:p>
            <a:endParaRPr lang="en-US" sz="2400" dirty="0"/>
          </a:p>
        </p:txBody>
      </p:sp>
      <p:pic>
        <p:nvPicPr>
          <p:cNvPr id="11" name="Picture 10"/>
          <p:cNvPicPr>
            <a:picLocks noChangeAspect="1"/>
          </p:cNvPicPr>
          <p:nvPr/>
        </p:nvPicPr>
        <p:blipFill>
          <a:blip r:embed="rId6"/>
          <a:stretch>
            <a:fillRect/>
          </a:stretch>
        </p:blipFill>
        <p:spPr>
          <a:xfrm>
            <a:off x="48263" y="1110993"/>
            <a:ext cx="486309" cy="605266"/>
          </a:xfrm>
          <a:prstGeom prst="rect">
            <a:avLst/>
          </a:prstGeom>
        </p:spPr>
      </p:pic>
      <p:pic>
        <p:nvPicPr>
          <p:cNvPr id="12" name="Picture 11"/>
          <p:cNvPicPr>
            <a:picLocks noChangeAspect="1"/>
          </p:cNvPicPr>
          <p:nvPr/>
        </p:nvPicPr>
        <p:blipFill>
          <a:blip r:embed="rId6"/>
          <a:stretch>
            <a:fillRect/>
          </a:stretch>
        </p:blipFill>
        <p:spPr>
          <a:xfrm>
            <a:off x="48262" y="3303208"/>
            <a:ext cx="486309" cy="605266"/>
          </a:xfrm>
          <a:prstGeom prst="rect">
            <a:avLst/>
          </a:prstGeom>
        </p:spPr>
      </p:pic>
    </p:spTree>
    <p:extLst>
      <p:ext uri="{BB962C8B-B14F-4D97-AF65-F5344CB8AC3E}">
        <p14:creationId xmlns:p14="http://schemas.microsoft.com/office/powerpoint/2010/main" val="651560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7" name="arrow.wav"/>
          </p:stSnd>
        </p:sndAc>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5C6BAC-F3F8-4AA0-B332-02F663571328}"/>
              </a:ext>
            </a:extLst>
          </p:cNvPr>
          <p:cNvSpPr>
            <a:spLocks noGrp="1"/>
          </p:cNvSpPr>
          <p:nvPr>
            <p:ph type="sldNum" sz="quarter" idx="12"/>
          </p:nvPr>
        </p:nvSpPr>
        <p:spPr/>
        <p:txBody>
          <a:bodyPr/>
          <a:lstStyle/>
          <a:p>
            <a:fld id="{9EC71654-96A5-4280-94F3-931C61A9F92C}" type="slidenum">
              <a:rPr lang="en-IN" smtClean="0"/>
              <a:pPr/>
              <a:t>18</a:t>
            </a:fld>
            <a:endParaRPr lang="en-IN" dirty="0"/>
          </a:p>
        </p:txBody>
      </p:sp>
      <p:pic>
        <p:nvPicPr>
          <p:cNvPr id="7" name="Picture Placeholder 6">
            <a:extLst>
              <a:ext uri="{FF2B5EF4-FFF2-40B4-BE49-F238E27FC236}">
                <a16:creationId xmlns:a16="http://schemas.microsoft.com/office/drawing/2014/main" id="{A241642C-CB49-4AA1-9EAD-3BCEA280B5B6}"/>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flipH="1">
            <a:off x="0" y="0"/>
            <a:ext cx="5086350" cy="3829050"/>
          </a:xfrm>
        </p:spPr>
      </p:pic>
      <p:sp>
        <p:nvSpPr>
          <p:cNvPr id="5" name="Striped Right Arrow 4"/>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5" action="ppaction://hlinksldjump"/>
              </a:rPr>
              <a:t>Back to Menu</a:t>
            </a:r>
            <a:endParaRPr lang="en-US" sz="1600" b="1" dirty="0">
              <a:solidFill>
                <a:schemeClr val="tx1"/>
              </a:solidFill>
            </a:endParaRPr>
          </a:p>
        </p:txBody>
      </p:sp>
      <p:sp>
        <p:nvSpPr>
          <p:cNvPr id="2" name="Rectangle 1"/>
          <p:cNvSpPr/>
          <p:nvPr/>
        </p:nvSpPr>
        <p:spPr>
          <a:xfrm>
            <a:off x="5086350" y="1134270"/>
            <a:ext cx="7944093" cy="646331"/>
          </a:xfrm>
          <a:prstGeom prst="rect">
            <a:avLst/>
          </a:prstGeom>
        </p:spPr>
        <p:txBody>
          <a:bodyPr wrap="square">
            <a:spAutoFit/>
          </a:bodyPr>
          <a:lstStyle/>
          <a:p>
            <a:r>
              <a:rPr lang="en-US" sz="3500" b="1" dirty="0"/>
              <a:t>Alcohol Awareness: The Role of Time</a:t>
            </a:r>
          </a:p>
        </p:txBody>
      </p:sp>
      <p:sp>
        <p:nvSpPr>
          <p:cNvPr id="3" name="Rectangle 2"/>
          <p:cNvSpPr/>
          <p:nvPr/>
        </p:nvSpPr>
        <p:spPr>
          <a:xfrm>
            <a:off x="5414926" y="1948260"/>
            <a:ext cx="6096000" cy="2554545"/>
          </a:xfrm>
          <a:prstGeom prst="rect">
            <a:avLst/>
          </a:prstGeom>
        </p:spPr>
        <p:txBody>
          <a:bodyPr>
            <a:spAutoFit/>
          </a:bodyPr>
          <a:lstStyle/>
          <a:p>
            <a:pPr algn="just"/>
            <a:r>
              <a:rPr lang="en-US" sz="3200" dirty="0" smtClean="0"/>
              <a:t>Time is the only way to remove the effects of alcohol.  Food, coffee, and showers do not speed up the elimination of alcohol from the body.</a:t>
            </a:r>
            <a:endParaRPr lang="en-US" sz="3200" dirty="0"/>
          </a:p>
        </p:txBody>
      </p:sp>
      <p:pic>
        <p:nvPicPr>
          <p:cNvPr id="8" name="Picture 7"/>
          <p:cNvPicPr>
            <a:picLocks noChangeAspect="1"/>
          </p:cNvPicPr>
          <p:nvPr/>
        </p:nvPicPr>
        <p:blipFill>
          <a:blip r:embed="rId6"/>
          <a:stretch>
            <a:fillRect/>
          </a:stretch>
        </p:blipFill>
        <p:spPr>
          <a:xfrm>
            <a:off x="10029825" y="3896425"/>
            <a:ext cx="1950766" cy="2083191"/>
          </a:xfrm>
          <a:prstGeom prst="rect">
            <a:avLst/>
          </a:prstGeom>
          <a:effectLst>
            <a:softEdge rad="317500"/>
          </a:effectLst>
        </p:spPr>
      </p:pic>
    </p:spTree>
    <p:extLst>
      <p:ext uri="{BB962C8B-B14F-4D97-AF65-F5344CB8AC3E}">
        <p14:creationId xmlns:p14="http://schemas.microsoft.com/office/powerpoint/2010/main" val="9326346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7" name="arrow.wav"/>
          </p:stSnd>
        </p:sndAc>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EC71654-96A5-4280-94F3-931C61A9F92C}" type="slidenum">
              <a:rPr lang="en-IN" smtClean="0"/>
              <a:pPr/>
              <a:t>19</a:t>
            </a:fld>
            <a:endParaRPr lang="en-IN" dirty="0"/>
          </a:p>
        </p:txBody>
      </p:sp>
      <p:pic>
        <p:nvPicPr>
          <p:cNvPr id="7" name="Picture Placeholder 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1059" r="11059"/>
          <a:stretch>
            <a:fillRect/>
          </a:stretch>
        </p:blipFill>
        <p:spPr>
          <a:xfrm>
            <a:off x="7173913" y="0"/>
            <a:ext cx="5018087" cy="4022725"/>
          </a:xfrm>
        </p:spPr>
      </p:pic>
      <p:sp>
        <p:nvSpPr>
          <p:cNvPr id="6" name="Rectangle 5"/>
          <p:cNvSpPr/>
          <p:nvPr/>
        </p:nvSpPr>
        <p:spPr>
          <a:xfrm>
            <a:off x="301273" y="880962"/>
            <a:ext cx="7027996" cy="646331"/>
          </a:xfrm>
          <a:prstGeom prst="rect">
            <a:avLst/>
          </a:prstGeom>
        </p:spPr>
        <p:txBody>
          <a:bodyPr wrap="square">
            <a:spAutoFit/>
          </a:bodyPr>
          <a:lstStyle/>
          <a:p>
            <a:r>
              <a:rPr lang="en-US" sz="3600" b="1" dirty="0"/>
              <a:t>Other Drugs: Marijuana/Cannabis</a:t>
            </a:r>
          </a:p>
        </p:txBody>
      </p:sp>
      <p:sp>
        <p:nvSpPr>
          <p:cNvPr id="8" name="Rectangle 7"/>
          <p:cNvSpPr/>
          <p:nvPr/>
        </p:nvSpPr>
        <p:spPr>
          <a:xfrm>
            <a:off x="612526" y="1872233"/>
            <a:ext cx="6096000" cy="3108543"/>
          </a:xfrm>
          <a:prstGeom prst="rect">
            <a:avLst/>
          </a:prstGeom>
        </p:spPr>
        <p:txBody>
          <a:bodyPr>
            <a:spAutoFit/>
          </a:bodyPr>
          <a:lstStyle/>
          <a:p>
            <a:pPr algn="ctr"/>
            <a:r>
              <a:rPr lang="en-US" sz="2800" dirty="0"/>
              <a:t>It is illegal to operate a motor vehicle on Illinois highways with a cannabis tetrahydrocannabinol concentration (THC) of either 5 </a:t>
            </a:r>
            <a:r>
              <a:rPr lang="en-US" sz="2800" dirty="0" err="1"/>
              <a:t>nanograms</a:t>
            </a:r>
            <a:r>
              <a:rPr lang="en-US" sz="2800" dirty="0"/>
              <a:t> or more per milliliter of whole blood or 10 </a:t>
            </a:r>
            <a:r>
              <a:rPr lang="en-US" sz="2800" dirty="0" err="1"/>
              <a:t>nanograms</a:t>
            </a:r>
            <a:r>
              <a:rPr lang="en-US" sz="2800" dirty="0"/>
              <a:t> or more per milliliter of other bodily substance.</a:t>
            </a:r>
          </a:p>
        </p:txBody>
      </p:sp>
      <p:sp>
        <p:nvSpPr>
          <p:cNvPr id="10" name="Striped Right Arrow 9"/>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spTree>
    <p:extLst>
      <p:ext uri="{BB962C8B-B14F-4D97-AF65-F5344CB8AC3E}">
        <p14:creationId xmlns:p14="http://schemas.microsoft.com/office/powerpoint/2010/main" val="36912598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2" name="arrow.wav"/>
          </p:stSnd>
        </p:sndAc>
      </p:transition>
    </mc:Choice>
    <mc:Fallback xmlns="">
      <p:transition spd="slow">
        <p:fade/>
        <p:sndAc>
          <p:stSnd>
            <p:snd r:embed="rId5" name="arrow.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5C6BAC-F3F8-4AA0-B332-02F66357132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EC71654-96A5-4280-94F3-931C61A9F92C}" type="slidenum">
              <a:rPr kumimoji="0" lang="en-IN" sz="9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IN" sz="9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Placeholder 6">
            <a:extLst>
              <a:ext uri="{FF2B5EF4-FFF2-40B4-BE49-F238E27FC236}">
                <a16:creationId xmlns:a16="http://schemas.microsoft.com/office/drawing/2014/main" id="{A241642C-CB49-4AA1-9EAD-3BCEA280B5B6}"/>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5884648" y="1"/>
            <a:ext cx="6307353" cy="4989716"/>
          </a:xfrm>
        </p:spPr>
      </p:pic>
      <p:sp>
        <p:nvSpPr>
          <p:cNvPr id="2" name="Title 1">
            <a:extLst>
              <a:ext uri="{FF2B5EF4-FFF2-40B4-BE49-F238E27FC236}">
                <a16:creationId xmlns:a16="http://schemas.microsoft.com/office/drawing/2014/main" id="{E2C50832-0B36-43C5-98EC-4CD165D78718}"/>
              </a:ext>
            </a:extLst>
          </p:cNvPr>
          <p:cNvSpPr>
            <a:spLocks noGrp="1"/>
          </p:cNvSpPr>
          <p:nvPr>
            <p:ph type="title"/>
          </p:nvPr>
        </p:nvSpPr>
        <p:spPr>
          <a:xfrm>
            <a:off x="609600" y="3160742"/>
            <a:ext cx="5340575" cy="1325563"/>
          </a:xfrm>
          <a:noFill/>
        </p:spPr>
        <p:txBody>
          <a:bodyPr/>
          <a:lstStyle/>
          <a:p>
            <a:r>
              <a:rPr lang="en-IN" sz="4000" dirty="0" smtClean="0">
                <a:solidFill>
                  <a:schemeClr val="bg1"/>
                </a:solidFill>
                <a:latin typeface="Adobe Heiti Std R" panose="020B0400000000000000" pitchFamily="34" charset="-128"/>
                <a:ea typeface="Adobe Heiti Std R" panose="020B0400000000000000" pitchFamily="34" charset="-128"/>
                <a:cs typeface="Miriam" panose="020B0502050101010101" pitchFamily="34" charset="-79"/>
              </a:rPr>
              <a:t>Module 2</a:t>
            </a:r>
            <a:r>
              <a:rPr lang="en-IN" sz="8000" dirty="0">
                <a:latin typeface="Adobe Heiti Std R" panose="020B0400000000000000" pitchFamily="34" charset="-128"/>
                <a:ea typeface="Adobe Heiti Std R" panose="020B0400000000000000" pitchFamily="34" charset="-128"/>
                <a:cs typeface="Miriam" panose="020B0502050101010101" pitchFamily="34" charset="-79"/>
              </a:rPr>
              <a:t/>
            </a:r>
            <a:br>
              <a:rPr lang="en-IN" sz="8000" dirty="0">
                <a:latin typeface="Adobe Heiti Std R" panose="020B0400000000000000" pitchFamily="34" charset="-128"/>
                <a:ea typeface="Adobe Heiti Std R" panose="020B0400000000000000" pitchFamily="34" charset="-128"/>
                <a:cs typeface="Miriam" panose="020B0502050101010101" pitchFamily="34" charset="-79"/>
              </a:rPr>
            </a:br>
            <a:endParaRPr lang="en-IN" sz="8000" dirty="0">
              <a:latin typeface="Adobe Heiti Std R" panose="020B0400000000000000" pitchFamily="34" charset="-128"/>
              <a:ea typeface="Adobe Heiti Std R" panose="020B0400000000000000" pitchFamily="34" charset="-128"/>
              <a:cs typeface="Miriam" panose="020B0502050101010101" pitchFamily="34" charset="-79"/>
            </a:endParaRPr>
          </a:p>
        </p:txBody>
      </p:sp>
      <p:sp>
        <p:nvSpPr>
          <p:cNvPr id="8" name="TextBox 1"/>
          <p:cNvSpPr txBox="1">
            <a:spLocks noChangeArrowheads="1"/>
          </p:cNvSpPr>
          <p:nvPr/>
        </p:nvSpPr>
        <p:spPr bwMode="auto">
          <a:xfrm>
            <a:off x="609600" y="3623469"/>
            <a:ext cx="4724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JM" altLang="en-US" sz="2000" i="1" dirty="0">
                <a:solidFill>
                  <a:srgbClr val="FFFFFF"/>
                </a:solidFill>
                <a:latin typeface="Source Sans Pro Light" pitchFamily="-84" charset="0"/>
              </a:rPr>
              <a:t>The smarter way to learn how to drive</a:t>
            </a:r>
          </a:p>
        </p:txBody>
      </p:sp>
    </p:spTree>
    <p:extLst>
      <p:ext uri="{BB962C8B-B14F-4D97-AF65-F5344CB8AC3E}">
        <p14:creationId xmlns:p14="http://schemas.microsoft.com/office/powerpoint/2010/main" val="16340916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5" name="arrow.wav"/>
          </p:stSnd>
        </p:sndAc>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triped Right Arrow 4"/>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sp>
        <p:nvSpPr>
          <p:cNvPr id="2" name="Rectangle 1"/>
          <p:cNvSpPr/>
          <p:nvPr/>
        </p:nvSpPr>
        <p:spPr>
          <a:xfrm>
            <a:off x="2851630" y="629722"/>
            <a:ext cx="8508291" cy="707886"/>
          </a:xfrm>
          <a:prstGeom prst="rect">
            <a:avLst/>
          </a:prstGeom>
        </p:spPr>
        <p:txBody>
          <a:bodyPr wrap="none">
            <a:spAutoFit/>
          </a:bodyPr>
          <a:lstStyle/>
          <a:p>
            <a:r>
              <a:rPr lang="en-US" sz="4000" b="1" dirty="0"/>
              <a:t>DUI: Other Drugs; Implied Consent Law</a:t>
            </a:r>
          </a:p>
        </p:txBody>
      </p:sp>
      <p:sp>
        <p:nvSpPr>
          <p:cNvPr id="3" name="Rectangle 2"/>
          <p:cNvSpPr/>
          <p:nvPr/>
        </p:nvSpPr>
        <p:spPr>
          <a:xfrm>
            <a:off x="5748338" y="1527799"/>
            <a:ext cx="6096000" cy="4524315"/>
          </a:xfrm>
          <a:prstGeom prst="rect">
            <a:avLst/>
          </a:prstGeom>
        </p:spPr>
        <p:txBody>
          <a:bodyPr>
            <a:spAutoFit/>
          </a:bodyPr>
          <a:lstStyle/>
          <a:p>
            <a:r>
              <a:rPr lang="en-US" sz="2400" b="1" dirty="0"/>
              <a:t>Other Drugs: </a:t>
            </a:r>
            <a:r>
              <a:rPr lang="en-US" sz="2400" dirty="0"/>
              <a:t>It is illegal to operate a motor vehicle on Illinois highways with any trace of a controlled drug, substance or intoxicating compound in your blood</a:t>
            </a:r>
            <a:r>
              <a:rPr lang="en-US" sz="2400" dirty="0" smtClean="0"/>
              <a:t>.</a:t>
            </a:r>
          </a:p>
          <a:p>
            <a:endParaRPr lang="en-US" sz="2400" dirty="0"/>
          </a:p>
          <a:p>
            <a:r>
              <a:rPr lang="en-US" sz="2400" b="1" dirty="0"/>
              <a:t>Implied Consent Law: </a:t>
            </a:r>
            <a:r>
              <a:rPr lang="en-US" sz="2400" dirty="0"/>
              <a:t>When driving on Illinois roadways, you automatically consent to submit to certain tests. These can include breath, blood and/or urine tests to determine if you were drinking or using any other drug or intoxicating compound before or while driving.</a:t>
            </a:r>
          </a:p>
          <a:p>
            <a:endParaRPr lang="en-US" sz="2400" dirty="0"/>
          </a:p>
        </p:txBody>
      </p:sp>
      <p:pic>
        <p:nvPicPr>
          <p:cNvPr id="4" name="Picture 3"/>
          <p:cNvPicPr>
            <a:picLocks noChangeAspect="1"/>
          </p:cNvPicPr>
          <p:nvPr/>
        </p:nvPicPr>
        <p:blipFill>
          <a:blip r:embed="rId5"/>
          <a:stretch>
            <a:fillRect/>
          </a:stretch>
        </p:blipFill>
        <p:spPr>
          <a:xfrm>
            <a:off x="1094267" y="1527799"/>
            <a:ext cx="4167239" cy="3429963"/>
          </a:xfrm>
          <a:prstGeom prst="rect">
            <a:avLst/>
          </a:prstGeom>
          <a:effectLst>
            <a:softEdge rad="317500"/>
          </a:effectLst>
        </p:spPr>
      </p:pic>
    </p:spTree>
    <p:extLst>
      <p:ext uri="{BB962C8B-B14F-4D97-AF65-F5344CB8AC3E}">
        <p14:creationId xmlns:p14="http://schemas.microsoft.com/office/powerpoint/2010/main" val="1429509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3" name="arrow.wav"/>
          </p:stSnd>
        </p:sndAc>
      </p:transition>
    </mc:Choice>
    <mc:Fallback xmlns="">
      <p:transition spd="slow">
        <p:fade/>
        <p:sndAc>
          <p:stSnd>
            <p:snd r:embed="rId6" name="arrow.wav"/>
          </p:stSnd>
        </p:sndAc>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triped Right Arrow 4"/>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sp>
        <p:nvSpPr>
          <p:cNvPr id="2" name="Rectangle 1"/>
          <p:cNvSpPr/>
          <p:nvPr/>
        </p:nvSpPr>
        <p:spPr>
          <a:xfrm>
            <a:off x="2851630" y="629722"/>
            <a:ext cx="9055812" cy="646331"/>
          </a:xfrm>
          <a:prstGeom prst="rect">
            <a:avLst/>
          </a:prstGeom>
        </p:spPr>
        <p:txBody>
          <a:bodyPr wrap="none">
            <a:spAutoFit/>
          </a:bodyPr>
          <a:lstStyle/>
          <a:p>
            <a:r>
              <a:rPr lang="en-US" sz="3600" b="1" dirty="0">
                <a:solidFill>
                  <a:schemeClr val="dk1"/>
                </a:solidFill>
                <a:ea typeface="Calibri"/>
                <a:cs typeface="Calibri"/>
                <a:sym typeface="Calibri"/>
              </a:rPr>
              <a:t>DUI Penalties: Failing or Refusing Sobriety Test</a:t>
            </a:r>
            <a:endParaRPr lang="en-US" sz="3600" b="1" dirty="0"/>
          </a:p>
        </p:txBody>
      </p:sp>
      <p:sp>
        <p:nvSpPr>
          <p:cNvPr id="3" name="Rectangle 2"/>
          <p:cNvSpPr/>
          <p:nvPr/>
        </p:nvSpPr>
        <p:spPr>
          <a:xfrm>
            <a:off x="1471613" y="1405933"/>
            <a:ext cx="7091362" cy="5192191"/>
          </a:xfrm>
          <a:prstGeom prst="rect">
            <a:avLst/>
          </a:prstGeom>
        </p:spPr>
        <p:txBody>
          <a:bodyPr wrap="square">
            <a:spAutoFit/>
          </a:bodyPr>
          <a:lstStyle/>
          <a:p>
            <a:pPr marL="406400" lvl="0" indent="-342900" algn="just">
              <a:lnSpc>
                <a:spcPct val="95000"/>
              </a:lnSpc>
              <a:buClr>
                <a:schemeClr val="dk1"/>
              </a:buClr>
              <a:buSzPts val="1400"/>
              <a:buFont typeface="Wingdings" panose="05000000000000000000" pitchFamily="2" charset="2"/>
              <a:buChar char="§"/>
            </a:pPr>
            <a:r>
              <a:rPr lang="en-US" sz="2400" b="1" dirty="0">
                <a:ea typeface="Open Sans"/>
                <a:cs typeface="Open Sans"/>
                <a:sym typeface="Open Sans"/>
              </a:rPr>
              <a:t>Statutory Summary Suspension/Revocation Law:</a:t>
            </a:r>
            <a:r>
              <a:rPr lang="en-US" sz="2400" dirty="0">
                <a:ea typeface="Open Sans"/>
                <a:cs typeface="Open Sans"/>
                <a:sym typeface="Open Sans"/>
              </a:rPr>
              <a:t> (</a:t>
            </a:r>
            <a:r>
              <a:rPr lang="en-US" sz="2400" b="1" dirty="0">
                <a:ea typeface="Open Sans"/>
                <a:cs typeface="Open Sans"/>
                <a:sym typeface="Open Sans"/>
              </a:rPr>
              <a:t>Note:</a:t>
            </a:r>
            <a:r>
              <a:rPr lang="en-US" sz="2400" dirty="0">
                <a:ea typeface="Open Sans"/>
                <a:cs typeface="Open Sans"/>
                <a:sym typeface="Open Sans"/>
              </a:rPr>
              <a:t> These consequences apply following a traffic stop, regardless of a conviction in court.)</a:t>
            </a:r>
          </a:p>
          <a:p>
            <a:pPr marL="685800" lvl="0" indent="-342900" algn="just">
              <a:lnSpc>
                <a:spcPct val="95000"/>
              </a:lnSpc>
              <a:buClr>
                <a:srgbClr val="000000"/>
              </a:buClr>
              <a:buSzPts val="1100"/>
              <a:buFont typeface="Wingdings" panose="05000000000000000000" pitchFamily="2" charset="2"/>
              <a:buChar char="§"/>
            </a:pPr>
            <a:endParaRPr lang="en-US" sz="2400" dirty="0">
              <a:ea typeface="Open Sans"/>
              <a:cs typeface="Open Sans"/>
              <a:sym typeface="Open Sans"/>
            </a:endParaRPr>
          </a:p>
          <a:p>
            <a:pPr marL="406400" lvl="0" indent="-342900" algn="just">
              <a:lnSpc>
                <a:spcPct val="95000"/>
              </a:lnSpc>
              <a:buClr>
                <a:schemeClr val="dk1"/>
              </a:buClr>
              <a:buSzPts val="1400"/>
              <a:buFont typeface="Wingdings" panose="05000000000000000000" pitchFamily="2" charset="2"/>
              <a:buChar char="§"/>
            </a:pPr>
            <a:r>
              <a:rPr lang="en-US" sz="2400" dirty="0">
                <a:ea typeface="Open Sans"/>
                <a:cs typeface="Open Sans"/>
                <a:sym typeface="Open Sans"/>
              </a:rPr>
              <a:t>If you are arrested for driving with a </a:t>
            </a:r>
            <a:r>
              <a:rPr lang="en-US" sz="2400" b="1" dirty="0">
                <a:ea typeface="Open Sans"/>
                <a:cs typeface="Open Sans"/>
                <a:sym typeface="Open Sans"/>
              </a:rPr>
              <a:t>BAC of .08 percent or more</a:t>
            </a:r>
            <a:r>
              <a:rPr lang="en-US" sz="2400" dirty="0">
                <a:ea typeface="Open Sans"/>
                <a:cs typeface="Open Sans"/>
                <a:sym typeface="Open Sans"/>
              </a:rPr>
              <a:t> and/or any impairing drug in your system, your driving privileges will be suspended for </a:t>
            </a:r>
            <a:r>
              <a:rPr lang="en-US" sz="2400" b="1" dirty="0">
                <a:ea typeface="Open Sans"/>
                <a:cs typeface="Open Sans"/>
                <a:sym typeface="Open Sans"/>
              </a:rPr>
              <a:t>six months</a:t>
            </a:r>
            <a:r>
              <a:rPr lang="en-US" sz="2400" dirty="0">
                <a:ea typeface="Open Sans"/>
                <a:cs typeface="Open Sans"/>
                <a:sym typeface="Open Sans"/>
              </a:rPr>
              <a:t>. </a:t>
            </a:r>
          </a:p>
          <a:p>
            <a:pPr marL="685800" lvl="0" indent="-342900" algn="just">
              <a:lnSpc>
                <a:spcPct val="95000"/>
              </a:lnSpc>
              <a:buClr>
                <a:srgbClr val="000000"/>
              </a:buClr>
              <a:buSzPts val="1100"/>
              <a:buFont typeface="Wingdings" panose="05000000000000000000" pitchFamily="2" charset="2"/>
              <a:buChar char="§"/>
            </a:pPr>
            <a:endParaRPr lang="en-US" sz="2400" dirty="0">
              <a:ea typeface="Open Sans"/>
              <a:cs typeface="Open Sans"/>
              <a:sym typeface="Open Sans"/>
            </a:endParaRPr>
          </a:p>
          <a:p>
            <a:pPr marL="406400" lvl="0" indent="-342900" algn="just">
              <a:lnSpc>
                <a:spcPct val="95000"/>
              </a:lnSpc>
              <a:buClr>
                <a:schemeClr val="dk1"/>
              </a:buClr>
              <a:buSzPts val="1400"/>
              <a:buFont typeface="Wingdings" panose="05000000000000000000" pitchFamily="2" charset="2"/>
              <a:buChar char="§"/>
            </a:pPr>
            <a:r>
              <a:rPr lang="en-US" sz="2400" dirty="0">
                <a:ea typeface="Open Sans"/>
                <a:cs typeface="Open Sans"/>
                <a:sym typeface="Open Sans"/>
              </a:rPr>
              <a:t>If you </a:t>
            </a:r>
            <a:r>
              <a:rPr lang="en-US" sz="2400" b="1" dirty="0">
                <a:ea typeface="Open Sans"/>
                <a:cs typeface="Open Sans"/>
                <a:sym typeface="Open Sans"/>
              </a:rPr>
              <a:t>refuse</a:t>
            </a:r>
            <a:r>
              <a:rPr lang="en-US" sz="2400" dirty="0">
                <a:ea typeface="Open Sans"/>
                <a:cs typeface="Open Sans"/>
                <a:sym typeface="Open Sans"/>
              </a:rPr>
              <a:t> to submit to testing, your driving privileges will be suspended for </a:t>
            </a:r>
            <a:r>
              <a:rPr lang="en-US" sz="2400" b="1" dirty="0">
                <a:ea typeface="Open Sans"/>
                <a:cs typeface="Open Sans"/>
                <a:sym typeface="Open Sans"/>
              </a:rPr>
              <a:t>one year.</a:t>
            </a:r>
            <a:r>
              <a:rPr lang="en-US" sz="2400" dirty="0">
                <a:ea typeface="Open Sans"/>
                <a:cs typeface="Open Sans"/>
                <a:sym typeface="Open Sans"/>
              </a:rPr>
              <a:t> </a:t>
            </a:r>
            <a:endParaRPr lang="en-US" sz="2400" dirty="0"/>
          </a:p>
          <a:p>
            <a:pPr marL="406400" lvl="0" indent="-342900" algn="just">
              <a:lnSpc>
                <a:spcPct val="115000"/>
              </a:lnSpc>
              <a:buClr>
                <a:srgbClr val="000000"/>
              </a:buClr>
              <a:buSzPts val="1400"/>
              <a:buFont typeface="Wingdings" panose="05000000000000000000" pitchFamily="2" charset="2"/>
              <a:buChar char="§"/>
            </a:pPr>
            <a:endParaRPr lang="en-US" sz="2400" dirty="0">
              <a:solidFill>
                <a:srgbClr val="000000"/>
              </a:solidFill>
              <a:ea typeface="Calibri"/>
              <a:cs typeface="Calibri"/>
              <a:sym typeface="Calibri"/>
            </a:endParaRPr>
          </a:p>
          <a:p>
            <a:pPr marL="546100" lvl="0" indent="-342900" algn="just">
              <a:spcBef>
                <a:spcPts val="640"/>
              </a:spcBef>
              <a:buClr>
                <a:schemeClr val="dk1"/>
              </a:buClr>
              <a:buSzPts val="3200"/>
              <a:buFont typeface="Wingdings" panose="05000000000000000000" pitchFamily="2" charset="2"/>
              <a:buChar char="§"/>
            </a:pPr>
            <a:endParaRPr lang="en-US" sz="2400" dirty="0">
              <a:solidFill>
                <a:schemeClr val="dk1"/>
              </a:solidFill>
              <a:ea typeface="Calibri"/>
              <a:cs typeface="Calibri"/>
              <a:sym typeface="Calibri"/>
            </a:endParaRPr>
          </a:p>
          <a:p>
            <a:pPr marL="342900" indent="-342900" algn="just">
              <a:buFont typeface="Wingdings" panose="05000000000000000000" pitchFamily="2" charset="2"/>
              <a:buChar char="§"/>
            </a:pPr>
            <a:endParaRPr lang="en-US" sz="2400" dirty="0"/>
          </a:p>
        </p:txBody>
      </p:sp>
      <p:pic>
        <p:nvPicPr>
          <p:cNvPr id="6" name="Picture 5"/>
          <p:cNvPicPr>
            <a:picLocks noChangeAspect="1"/>
          </p:cNvPicPr>
          <p:nvPr/>
        </p:nvPicPr>
        <p:blipFill>
          <a:blip r:embed="rId5"/>
          <a:stretch>
            <a:fillRect/>
          </a:stretch>
        </p:blipFill>
        <p:spPr>
          <a:xfrm>
            <a:off x="8562975" y="1863133"/>
            <a:ext cx="3458528" cy="3608980"/>
          </a:xfrm>
          <a:prstGeom prst="rect">
            <a:avLst/>
          </a:prstGeom>
          <a:effectLst>
            <a:softEdge rad="317500"/>
          </a:effectLst>
        </p:spPr>
      </p:pic>
    </p:spTree>
    <p:extLst>
      <p:ext uri="{BB962C8B-B14F-4D97-AF65-F5344CB8AC3E}">
        <p14:creationId xmlns:p14="http://schemas.microsoft.com/office/powerpoint/2010/main" val="35002072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3" name="arrow.wav"/>
          </p:stSnd>
        </p:sndAc>
      </p:transition>
    </mc:Choice>
    <mc:Fallback xmlns="">
      <p:transition spd="slow">
        <p:fade/>
        <p:sndAc>
          <p:stSnd>
            <p:snd r:embed="rId6" name="arrow.wav"/>
          </p:stSnd>
        </p:sndAc>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triped Right Arrow 4"/>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sp>
        <p:nvSpPr>
          <p:cNvPr id="3" name="Rectangle 2"/>
          <p:cNvSpPr/>
          <p:nvPr/>
        </p:nvSpPr>
        <p:spPr>
          <a:xfrm>
            <a:off x="1865041" y="1633240"/>
            <a:ext cx="10115550" cy="3936462"/>
          </a:xfrm>
          <a:prstGeom prst="rect">
            <a:avLst/>
          </a:prstGeom>
        </p:spPr>
        <p:txBody>
          <a:bodyPr wrap="square">
            <a:spAutoFit/>
          </a:bodyPr>
          <a:lstStyle/>
          <a:p>
            <a:pPr marL="406400" lvl="0" indent="-342900">
              <a:lnSpc>
                <a:spcPct val="115000"/>
              </a:lnSpc>
              <a:buClr>
                <a:srgbClr val="000000"/>
              </a:buClr>
              <a:buSzPts val="1400"/>
              <a:buFont typeface="Wingdings" panose="05000000000000000000" pitchFamily="2" charset="2"/>
              <a:buChar char="§"/>
            </a:pPr>
            <a:r>
              <a:rPr lang="en-US" sz="2400" dirty="0" smtClean="0">
                <a:solidFill>
                  <a:srgbClr val="000000"/>
                </a:solidFill>
                <a:ea typeface="Open Sans"/>
                <a:cs typeface="Open Sans"/>
                <a:sym typeface="Open Sans"/>
              </a:rPr>
              <a:t>If </a:t>
            </a:r>
            <a:r>
              <a:rPr lang="en-US" sz="2400" dirty="0">
                <a:solidFill>
                  <a:srgbClr val="000000"/>
                </a:solidFill>
                <a:ea typeface="Open Sans"/>
                <a:cs typeface="Open Sans"/>
                <a:sym typeface="Open Sans"/>
              </a:rPr>
              <a:t>you are a </a:t>
            </a:r>
            <a:r>
              <a:rPr lang="en-US" sz="2400" b="1" dirty="0">
                <a:solidFill>
                  <a:srgbClr val="000000"/>
                </a:solidFill>
                <a:ea typeface="Open Sans"/>
                <a:cs typeface="Open Sans"/>
                <a:sym typeface="Open Sans"/>
              </a:rPr>
              <a:t>second offender within a five-year period</a:t>
            </a:r>
            <a:r>
              <a:rPr lang="en-US" sz="2400" dirty="0">
                <a:solidFill>
                  <a:srgbClr val="000000"/>
                </a:solidFill>
                <a:ea typeface="Open Sans"/>
                <a:cs typeface="Open Sans"/>
                <a:sym typeface="Open Sans"/>
              </a:rPr>
              <a:t>, your privileges will be suspended for </a:t>
            </a:r>
            <a:r>
              <a:rPr lang="en-US" sz="2400" b="1" dirty="0">
                <a:solidFill>
                  <a:srgbClr val="000000"/>
                </a:solidFill>
                <a:ea typeface="Open Sans"/>
                <a:cs typeface="Open Sans"/>
                <a:sym typeface="Open Sans"/>
              </a:rPr>
              <a:t>one year</a:t>
            </a:r>
            <a:r>
              <a:rPr lang="en-US" sz="2400" dirty="0">
                <a:solidFill>
                  <a:srgbClr val="000000"/>
                </a:solidFill>
                <a:ea typeface="Open Sans"/>
                <a:cs typeface="Open Sans"/>
                <a:sym typeface="Open Sans"/>
              </a:rPr>
              <a:t> </a:t>
            </a:r>
            <a:r>
              <a:rPr lang="en-US" sz="2400" b="1" dirty="0">
                <a:solidFill>
                  <a:srgbClr val="000000"/>
                </a:solidFill>
                <a:ea typeface="Open Sans"/>
                <a:cs typeface="Open Sans"/>
                <a:sym typeface="Open Sans"/>
              </a:rPr>
              <a:t>if you fail the test</a:t>
            </a:r>
            <a:r>
              <a:rPr lang="en-US" sz="2400" dirty="0">
                <a:solidFill>
                  <a:srgbClr val="000000"/>
                </a:solidFill>
                <a:ea typeface="Open Sans"/>
                <a:cs typeface="Open Sans"/>
                <a:sym typeface="Open Sans"/>
              </a:rPr>
              <a:t> or </a:t>
            </a:r>
            <a:r>
              <a:rPr lang="en-US" sz="2400" b="1" dirty="0">
                <a:solidFill>
                  <a:srgbClr val="000000"/>
                </a:solidFill>
                <a:ea typeface="Open Sans"/>
                <a:cs typeface="Open Sans"/>
                <a:sym typeface="Open Sans"/>
              </a:rPr>
              <a:t>three years if you refuse to test.</a:t>
            </a:r>
            <a:r>
              <a:rPr lang="en-US" sz="2400" dirty="0">
                <a:solidFill>
                  <a:srgbClr val="000000"/>
                </a:solidFill>
                <a:ea typeface="Open Sans"/>
                <a:cs typeface="Open Sans"/>
                <a:sym typeface="Open Sans"/>
              </a:rPr>
              <a:t> A test refusal may be used as </a:t>
            </a:r>
            <a:r>
              <a:rPr lang="en-US" sz="2400" b="1" dirty="0">
                <a:solidFill>
                  <a:srgbClr val="000000"/>
                </a:solidFill>
                <a:ea typeface="Open Sans"/>
                <a:cs typeface="Open Sans"/>
                <a:sym typeface="Open Sans"/>
              </a:rPr>
              <a:t>evidence against you</a:t>
            </a:r>
            <a:r>
              <a:rPr lang="en-US" sz="2400" dirty="0">
                <a:solidFill>
                  <a:srgbClr val="000000"/>
                </a:solidFill>
                <a:ea typeface="Open Sans"/>
                <a:cs typeface="Open Sans"/>
                <a:sym typeface="Open Sans"/>
              </a:rPr>
              <a:t> in the DUI court case.</a:t>
            </a:r>
            <a:endParaRPr lang="en-US" sz="2400" dirty="0"/>
          </a:p>
          <a:p>
            <a:pPr marL="406400" lvl="0" indent="-342900">
              <a:lnSpc>
                <a:spcPct val="115000"/>
              </a:lnSpc>
              <a:buClr>
                <a:srgbClr val="000000"/>
              </a:buClr>
              <a:buSzPts val="1400"/>
              <a:buFont typeface="Wingdings" panose="05000000000000000000" pitchFamily="2" charset="2"/>
              <a:buChar char="§"/>
            </a:pPr>
            <a:r>
              <a:rPr lang="en-US" sz="2400" dirty="0">
                <a:solidFill>
                  <a:srgbClr val="000000"/>
                </a:solidFill>
                <a:ea typeface="Open Sans"/>
                <a:cs typeface="Open Sans"/>
                <a:sym typeface="Open Sans"/>
              </a:rPr>
              <a:t>Rule to Remember: DUI=LOP (Lots of Penalties)</a:t>
            </a:r>
            <a:endParaRPr lang="en-US" sz="2400" dirty="0"/>
          </a:p>
          <a:p>
            <a:pPr marL="406400" lvl="0" indent="-342900">
              <a:lnSpc>
                <a:spcPct val="115000"/>
              </a:lnSpc>
              <a:buClr>
                <a:srgbClr val="000000"/>
              </a:buClr>
              <a:buSzPts val="1400"/>
              <a:buFont typeface="Wingdings" panose="05000000000000000000" pitchFamily="2" charset="2"/>
              <a:buChar char="§"/>
            </a:pPr>
            <a:r>
              <a:rPr lang="en-US" sz="2400" dirty="0">
                <a:solidFill>
                  <a:srgbClr val="000000"/>
                </a:solidFill>
                <a:ea typeface="Open Sans"/>
                <a:cs typeface="Open Sans"/>
                <a:sym typeface="Open Sans"/>
              </a:rPr>
              <a:t>The cost of a taxi ride is far less expensive than the fines, court costs, lawyer fees, and economic costs a person faces after being stopped while under the influence and charged with DUI.</a:t>
            </a:r>
            <a:endParaRPr lang="en-US" sz="2400" dirty="0">
              <a:solidFill>
                <a:srgbClr val="000000"/>
              </a:solidFill>
              <a:ea typeface="Calibri"/>
              <a:cs typeface="Calibri"/>
              <a:sym typeface="Calibri"/>
            </a:endParaRPr>
          </a:p>
          <a:p>
            <a:pPr marL="203200" lvl="0">
              <a:spcBef>
                <a:spcPts val="640"/>
              </a:spcBef>
              <a:buClr>
                <a:schemeClr val="dk1"/>
              </a:buClr>
              <a:buSzPts val="3200"/>
            </a:pPr>
            <a:endParaRPr lang="en-US" sz="2400" dirty="0">
              <a:solidFill>
                <a:schemeClr val="dk1"/>
              </a:solidFill>
              <a:ea typeface="Calibri"/>
              <a:cs typeface="Calibri"/>
              <a:sym typeface="Calibri"/>
            </a:endParaRPr>
          </a:p>
        </p:txBody>
      </p:sp>
    </p:spTree>
    <p:extLst>
      <p:ext uri="{BB962C8B-B14F-4D97-AF65-F5344CB8AC3E}">
        <p14:creationId xmlns:p14="http://schemas.microsoft.com/office/powerpoint/2010/main" val="7992357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3" name="arrow.wav"/>
          </p:stSnd>
        </p:sndAc>
      </p:transition>
    </mc:Choice>
    <mc:Fallback xmlns="">
      <p:transition spd="slow">
        <p:fade/>
        <p:sndAc>
          <p:stSnd>
            <p:snd r:embed="rId6" name="arrow.wav"/>
          </p:stSnd>
        </p:sndAc>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triped Right Arrow 4"/>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sp>
        <p:nvSpPr>
          <p:cNvPr id="2" name="Rectangle 1"/>
          <p:cNvSpPr/>
          <p:nvPr/>
        </p:nvSpPr>
        <p:spPr>
          <a:xfrm>
            <a:off x="3678641" y="327470"/>
            <a:ext cx="8364662" cy="1200329"/>
          </a:xfrm>
          <a:prstGeom prst="rect">
            <a:avLst/>
          </a:prstGeom>
        </p:spPr>
        <p:txBody>
          <a:bodyPr wrap="none">
            <a:spAutoFit/>
          </a:bodyPr>
          <a:lstStyle/>
          <a:p>
            <a:r>
              <a:rPr lang="en-US" sz="3600" b="1" dirty="0">
                <a:solidFill>
                  <a:schemeClr val="dk1"/>
                </a:solidFill>
                <a:ea typeface="Calibri"/>
                <a:cs typeface="Calibri"/>
                <a:sym typeface="Calibri"/>
              </a:rPr>
              <a:t>DUI Penalties: Refusing Test When Serious </a:t>
            </a:r>
            <a:endParaRPr lang="en-US" sz="3600" b="1" dirty="0" smtClean="0">
              <a:solidFill>
                <a:schemeClr val="dk1"/>
              </a:solidFill>
              <a:ea typeface="Calibri"/>
              <a:cs typeface="Calibri"/>
              <a:sym typeface="Calibri"/>
            </a:endParaRPr>
          </a:p>
          <a:p>
            <a:r>
              <a:rPr lang="en-US" sz="3600" b="1" dirty="0" smtClean="0">
                <a:solidFill>
                  <a:schemeClr val="dk1"/>
                </a:solidFill>
                <a:ea typeface="Calibri"/>
                <a:cs typeface="Calibri"/>
                <a:sym typeface="Calibri"/>
              </a:rPr>
              <a:t>Injuries </a:t>
            </a:r>
            <a:r>
              <a:rPr lang="en-US" sz="3600" b="1" dirty="0">
                <a:solidFill>
                  <a:schemeClr val="dk1"/>
                </a:solidFill>
                <a:ea typeface="Calibri"/>
                <a:cs typeface="Calibri"/>
                <a:sym typeface="Calibri"/>
              </a:rPr>
              <a:t>Occurred=1 Year Revocation</a:t>
            </a:r>
            <a:endParaRPr lang="en-US" sz="3600" b="1" dirty="0"/>
          </a:p>
        </p:txBody>
      </p:sp>
      <p:sp>
        <p:nvSpPr>
          <p:cNvPr id="3" name="Rectangle 2"/>
          <p:cNvSpPr/>
          <p:nvPr/>
        </p:nvSpPr>
        <p:spPr>
          <a:xfrm>
            <a:off x="5682079" y="1607969"/>
            <a:ext cx="6096000" cy="3951851"/>
          </a:xfrm>
          <a:prstGeom prst="rect">
            <a:avLst/>
          </a:prstGeom>
        </p:spPr>
        <p:txBody>
          <a:bodyPr>
            <a:spAutoFit/>
          </a:bodyPr>
          <a:lstStyle/>
          <a:p>
            <a:pPr marL="416560" lvl="0" indent="-342900">
              <a:lnSpc>
                <a:spcPct val="95000"/>
              </a:lnSpc>
              <a:buClr>
                <a:srgbClr val="000000"/>
              </a:buClr>
              <a:buSzPts val="1800"/>
              <a:buFont typeface="Wingdings" panose="05000000000000000000" pitchFamily="2" charset="2"/>
              <a:buChar char="§"/>
            </a:pPr>
            <a:r>
              <a:rPr lang="en-US" sz="2400" dirty="0">
                <a:solidFill>
                  <a:srgbClr val="000000"/>
                </a:solidFill>
                <a:latin typeface="Open Sans"/>
                <a:ea typeface="Open Sans"/>
                <a:cs typeface="Open Sans"/>
                <a:sym typeface="Open Sans"/>
              </a:rPr>
              <a:t>As you learned earlier, a person who refuses to submit to a chemical test typically faces a one-year license suspension.  However</a:t>
            </a:r>
            <a:r>
              <a:rPr lang="en-US" sz="2400" dirty="0" smtClean="0">
                <a:solidFill>
                  <a:srgbClr val="000000"/>
                </a:solidFill>
                <a:latin typeface="Open Sans"/>
                <a:ea typeface="Open Sans"/>
                <a:cs typeface="Open Sans"/>
                <a:sym typeface="Open Sans"/>
              </a:rPr>
              <a:t>…</a:t>
            </a:r>
          </a:p>
          <a:p>
            <a:pPr marL="416560" lvl="0" indent="-342900">
              <a:lnSpc>
                <a:spcPct val="95000"/>
              </a:lnSpc>
              <a:buClr>
                <a:srgbClr val="000000"/>
              </a:buClr>
              <a:buSzPts val="1800"/>
              <a:buFont typeface="Wingdings" panose="05000000000000000000" pitchFamily="2" charset="2"/>
              <a:buChar char="§"/>
            </a:pPr>
            <a:endParaRPr lang="en-US" sz="2400" dirty="0">
              <a:solidFill>
                <a:srgbClr val="000000"/>
              </a:solidFill>
              <a:latin typeface="Open Sans"/>
              <a:ea typeface="Open Sans"/>
              <a:cs typeface="Open Sans"/>
              <a:sym typeface="Open Sans"/>
            </a:endParaRPr>
          </a:p>
          <a:p>
            <a:pPr marL="416560" lvl="0" indent="-342900">
              <a:lnSpc>
                <a:spcPct val="95000"/>
              </a:lnSpc>
              <a:buClr>
                <a:srgbClr val="000000"/>
              </a:buClr>
              <a:buSzPts val="1800"/>
              <a:buFont typeface="Wingdings" panose="05000000000000000000" pitchFamily="2" charset="2"/>
              <a:buChar char="§"/>
            </a:pPr>
            <a:r>
              <a:rPr lang="en-US" sz="2400" dirty="0">
                <a:solidFill>
                  <a:srgbClr val="000000"/>
                </a:solidFill>
                <a:latin typeface="Open Sans"/>
                <a:ea typeface="Open Sans"/>
                <a:cs typeface="Open Sans"/>
                <a:sym typeface="Open Sans"/>
              </a:rPr>
              <a:t>If you refuse to submit to chemical testing after being involved in a </a:t>
            </a:r>
            <a:r>
              <a:rPr lang="en-US" sz="2400" b="1" dirty="0">
                <a:solidFill>
                  <a:srgbClr val="000000"/>
                </a:solidFill>
                <a:latin typeface="Open Sans"/>
                <a:ea typeface="Open Sans"/>
                <a:cs typeface="Open Sans"/>
                <a:sym typeface="Open Sans"/>
              </a:rPr>
              <a:t>crash where serious personal injury or death was involved</a:t>
            </a:r>
            <a:r>
              <a:rPr lang="en-US" sz="2400" dirty="0">
                <a:solidFill>
                  <a:srgbClr val="000000"/>
                </a:solidFill>
                <a:latin typeface="Open Sans"/>
                <a:ea typeface="Open Sans"/>
                <a:cs typeface="Open Sans"/>
                <a:sym typeface="Open Sans"/>
              </a:rPr>
              <a:t>, your </a:t>
            </a:r>
            <a:r>
              <a:rPr lang="en-US" sz="2400" b="1" dirty="0">
                <a:solidFill>
                  <a:srgbClr val="000000"/>
                </a:solidFill>
                <a:latin typeface="Open Sans"/>
                <a:ea typeface="Open Sans"/>
                <a:cs typeface="Open Sans"/>
                <a:sym typeface="Open Sans"/>
              </a:rPr>
              <a:t>driving privileges will be revoked for a minimum of one year</a:t>
            </a:r>
            <a:r>
              <a:rPr lang="en-US" sz="2400" b="1" dirty="0" smtClean="0">
                <a:solidFill>
                  <a:srgbClr val="000000"/>
                </a:solidFill>
                <a:latin typeface="Open Sans"/>
                <a:ea typeface="Open Sans"/>
                <a:cs typeface="Open Sans"/>
                <a:sym typeface="Open Sans"/>
              </a:rPr>
              <a:t>.</a:t>
            </a:r>
            <a:endParaRPr lang="en-US" sz="2400" b="1" dirty="0">
              <a:solidFill>
                <a:schemeClr val="dk1"/>
              </a:solidFill>
              <a:ea typeface="Calibri"/>
              <a:cs typeface="Calibri"/>
              <a:sym typeface="Calibri"/>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2787" y="1527799"/>
            <a:ext cx="3411707" cy="2056096"/>
          </a:xfrm>
          <a:prstGeom prst="rect">
            <a:avLst/>
          </a:prstGeom>
          <a:effectLst>
            <a:softEdge rad="317500"/>
          </a:effectLst>
        </p:spPr>
      </p:pic>
      <p:pic>
        <p:nvPicPr>
          <p:cNvPr id="6" name="Picture 5"/>
          <p:cNvPicPr>
            <a:picLocks noChangeAspect="1"/>
          </p:cNvPicPr>
          <p:nvPr/>
        </p:nvPicPr>
        <p:blipFill>
          <a:blip r:embed="rId6"/>
          <a:stretch>
            <a:fillRect/>
          </a:stretch>
        </p:blipFill>
        <p:spPr>
          <a:xfrm>
            <a:off x="1867095" y="3358997"/>
            <a:ext cx="3533580" cy="2298853"/>
          </a:xfrm>
          <a:prstGeom prst="rect">
            <a:avLst/>
          </a:prstGeom>
          <a:effectLst>
            <a:softEdge rad="317500"/>
          </a:effectLst>
        </p:spPr>
      </p:pic>
    </p:spTree>
    <p:extLst>
      <p:ext uri="{BB962C8B-B14F-4D97-AF65-F5344CB8AC3E}">
        <p14:creationId xmlns:p14="http://schemas.microsoft.com/office/powerpoint/2010/main" val="3264658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3" name="arrow.wav"/>
          </p:stSnd>
        </p:sndAc>
      </p:transition>
    </mc:Choice>
    <mc:Fallback xmlns="">
      <p:transition spd="slow">
        <p:fade/>
        <p:sndAc>
          <p:stSnd>
            <p:snd r:embed="rId7" name="arrow.wav"/>
          </p:stSnd>
        </p:sndAc>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triped Right Arrow 4"/>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sp>
        <p:nvSpPr>
          <p:cNvPr id="2" name="Rectangle 1"/>
          <p:cNvSpPr/>
          <p:nvPr/>
        </p:nvSpPr>
        <p:spPr>
          <a:xfrm>
            <a:off x="3678641" y="327470"/>
            <a:ext cx="6091668" cy="1200329"/>
          </a:xfrm>
          <a:prstGeom prst="rect">
            <a:avLst/>
          </a:prstGeom>
        </p:spPr>
        <p:txBody>
          <a:bodyPr wrap="none">
            <a:spAutoFit/>
          </a:bodyPr>
          <a:lstStyle/>
          <a:p>
            <a:pPr algn="ctr"/>
            <a:r>
              <a:rPr lang="en-US" sz="3600" b="1" dirty="0">
                <a:solidFill>
                  <a:schemeClr val="dk1"/>
                </a:solidFill>
                <a:ea typeface="Calibri"/>
                <a:cs typeface="Calibri"/>
                <a:sym typeface="Calibri"/>
              </a:rPr>
              <a:t>DUI: License-Related Penalties </a:t>
            </a:r>
            <a:endParaRPr lang="en-US" sz="3600" b="1" dirty="0" smtClean="0">
              <a:solidFill>
                <a:schemeClr val="dk1"/>
              </a:solidFill>
              <a:ea typeface="Calibri"/>
              <a:cs typeface="Calibri"/>
              <a:sym typeface="Calibri"/>
            </a:endParaRPr>
          </a:p>
          <a:p>
            <a:pPr algn="ctr"/>
            <a:r>
              <a:rPr lang="en-US" sz="3600" b="1" dirty="0" smtClean="0">
                <a:solidFill>
                  <a:schemeClr val="dk1"/>
                </a:solidFill>
                <a:ea typeface="Calibri"/>
                <a:cs typeface="Calibri"/>
                <a:sym typeface="Calibri"/>
              </a:rPr>
              <a:t>Upon Conviction </a:t>
            </a:r>
            <a:r>
              <a:rPr lang="en-US" sz="3600" b="1" dirty="0">
                <a:solidFill>
                  <a:schemeClr val="dk1"/>
                </a:solidFill>
                <a:ea typeface="Calibri"/>
                <a:cs typeface="Calibri"/>
                <a:sym typeface="Calibri"/>
              </a:rPr>
              <a:t>in Court</a:t>
            </a:r>
            <a:endParaRPr lang="en-US" sz="3600" b="1" dirty="0"/>
          </a:p>
        </p:txBody>
      </p:sp>
      <p:sp>
        <p:nvSpPr>
          <p:cNvPr id="3" name="Rectangle 2"/>
          <p:cNvSpPr/>
          <p:nvPr/>
        </p:nvSpPr>
        <p:spPr>
          <a:xfrm>
            <a:off x="1343025" y="1607969"/>
            <a:ext cx="10637566" cy="4977773"/>
          </a:xfrm>
          <a:prstGeom prst="rect">
            <a:avLst/>
          </a:prstGeom>
        </p:spPr>
        <p:txBody>
          <a:bodyPr wrap="square">
            <a:spAutoFit/>
          </a:bodyPr>
          <a:lstStyle/>
          <a:p>
            <a:pPr marL="457200" lvl="0" indent="-457200">
              <a:lnSpc>
                <a:spcPct val="95000"/>
              </a:lnSpc>
              <a:buClr>
                <a:srgbClr val="000000"/>
              </a:buClr>
              <a:buSzPts val="2240"/>
              <a:buFont typeface="Wingdings" panose="05000000000000000000" pitchFamily="2" charset="2"/>
              <a:buChar char="§"/>
            </a:pPr>
            <a:r>
              <a:rPr lang="en-US" sz="2800" dirty="0">
                <a:solidFill>
                  <a:srgbClr val="000000"/>
                </a:solidFill>
                <a:ea typeface="Open Sans"/>
                <a:cs typeface="Open Sans"/>
                <a:sym typeface="Open Sans"/>
              </a:rPr>
              <a:t>In addition to a statutory summary suspension/revocation after a DUI traffic stop, you may be convicted of driving under the influence of alcohol, other drugs and/or intoxicating compounds.</a:t>
            </a:r>
            <a:endParaRPr lang="en-US" sz="2800" dirty="0">
              <a:solidFill>
                <a:schemeClr val="dk1"/>
              </a:solidFill>
              <a:ea typeface="Calibri"/>
              <a:cs typeface="Calibri"/>
              <a:sym typeface="Calibri"/>
            </a:endParaRPr>
          </a:p>
          <a:p>
            <a:pPr marL="457200" lvl="0" indent="-457200">
              <a:lnSpc>
                <a:spcPct val="95000"/>
              </a:lnSpc>
              <a:buClr>
                <a:srgbClr val="000000"/>
              </a:buClr>
              <a:buSzPts val="2240"/>
              <a:buFont typeface="Wingdings" panose="05000000000000000000" pitchFamily="2" charset="2"/>
              <a:buChar char="§"/>
            </a:pPr>
            <a:r>
              <a:rPr lang="en-US" sz="2800" dirty="0">
                <a:solidFill>
                  <a:srgbClr val="000000"/>
                </a:solidFill>
                <a:ea typeface="Open Sans"/>
                <a:cs typeface="Open Sans"/>
                <a:sym typeface="Open Sans"/>
              </a:rPr>
              <a:t>A DUI conviction results in a revocation of driving privileges:</a:t>
            </a:r>
            <a:endParaRPr lang="en-US" sz="2800" dirty="0">
              <a:solidFill>
                <a:schemeClr val="dk1"/>
              </a:solidFill>
              <a:ea typeface="Calibri"/>
              <a:cs typeface="Calibri"/>
              <a:sym typeface="Calibri"/>
            </a:endParaRPr>
          </a:p>
          <a:p>
            <a:pPr marL="457200" lvl="0" indent="-457200">
              <a:lnSpc>
                <a:spcPct val="95000"/>
              </a:lnSpc>
              <a:buClr>
                <a:srgbClr val="000000"/>
              </a:buClr>
              <a:buSzPts val="2240"/>
              <a:buFont typeface="Wingdings" panose="05000000000000000000" pitchFamily="2" charset="2"/>
              <a:buChar char="§"/>
            </a:pPr>
            <a:r>
              <a:rPr lang="en-US" sz="2800" dirty="0">
                <a:solidFill>
                  <a:srgbClr val="000000"/>
                </a:solidFill>
                <a:ea typeface="Open Sans"/>
                <a:cs typeface="Open Sans"/>
                <a:sym typeface="Open Sans"/>
              </a:rPr>
              <a:t>A </a:t>
            </a:r>
            <a:r>
              <a:rPr lang="en-US" sz="2800" b="1" dirty="0">
                <a:solidFill>
                  <a:srgbClr val="000000"/>
                </a:solidFill>
                <a:ea typeface="Open Sans"/>
                <a:cs typeface="Open Sans"/>
                <a:sym typeface="Open Sans"/>
              </a:rPr>
              <a:t>first conviction</a:t>
            </a:r>
            <a:r>
              <a:rPr lang="en-US" sz="2800" dirty="0">
                <a:solidFill>
                  <a:srgbClr val="000000"/>
                </a:solidFill>
                <a:ea typeface="Open Sans"/>
                <a:cs typeface="Open Sans"/>
                <a:sym typeface="Open Sans"/>
              </a:rPr>
              <a:t> results in a </a:t>
            </a:r>
            <a:r>
              <a:rPr lang="en-US" sz="2800" b="1" dirty="0">
                <a:solidFill>
                  <a:srgbClr val="000000"/>
                </a:solidFill>
                <a:ea typeface="Open Sans"/>
                <a:cs typeface="Open Sans"/>
                <a:sym typeface="Open Sans"/>
              </a:rPr>
              <a:t>minimum one-year revocation</a:t>
            </a:r>
            <a:r>
              <a:rPr lang="en-US" sz="2800" dirty="0">
                <a:solidFill>
                  <a:srgbClr val="000000"/>
                </a:solidFill>
                <a:ea typeface="Open Sans"/>
                <a:cs typeface="Open Sans"/>
                <a:sym typeface="Open Sans"/>
              </a:rPr>
              <a:t>.</a:t>
            </a:r>
            <a:endParaRPr lang="en-US" sz="2800" dirty="0">
              <a:solidFill>
                <a:schemeClr val="dk1"/>
              </a:solidFill>
              <a:ea typeface="Calibri"/>
              <a:cs typeface="Calibri"/>
              <a:sym typeface="Calibri"/>
            </a:endParaRPr>
          </a:p>
          <a:p>
            <a:pPr marL="457200" lvl="0" indent="-457200">
              <a:lnSpc>
                <a:spcPct val="95000"/>
              </a:lnSpc>
              <a:buClr>
                <a:srgbClr val="000000"/>
              </a:buClr>
              <a:buSzPts val="2240"/>
              <a:buFont typeface="Wingdings" panose="05000000000000000000" pitchFamily="2" charset="2"/>
              <a:buChar char="§"/>
            </a:pPr>
            <a:r>
              <a:rPr lang="en-US" sz="2800" dirty="0">
                <a:solidFill>
                  <a:srgbClr val="000000"/>
                </a:solidFill>
                <a:ea typeface="Open Sans"/>
                <a:cs typeface="Open Sans"/>
                <a:sym typeface="Open Sans"/>
              </a:rPr>
              <a:t>A second conviction within 20 years results in a minimum five-year revocation.</a:t>
            </a:r>
            <a:endParaRPr lang="en-US" sz="2800" dirty="0">
              <a:solidFill>
                <a:schemeClr val="dk1"/>
              </a:solidFill>
              <a:ea typeface="Calibri"/>
              <a:cs typeface="Calibri"/>
              <a:sym typeface="Calibri"/>
            </a:endParaRPr>
          </a:p>
          <a:p>
            <a:pPr marL="457200" lvl="0" indent="-457200">
              <a:lnSpc>
                <a:spcPct val="95000"/>
              </a:lnSpc>
              <a:buClr>
                <a:srgbClr val="000000"/>
              </a:buClr>
              <a:buSzPts val="2240"/>
              <a:buFont typeface="Wingdings" panose="05000000000000000000" pitchFamily="2" charset="2"/>
              <a:buChar char="§"/>
            </a:pPr>
            <a:r>
              <a:rPr lang="en-US" sz="2800" dirty="0">
                <a:solidFill>
                  <a:srgbClr val="000000"/>
                </a:solidFill>
                <a:ea typeface="Open Sans"/>
                <a:cs typeface="Open Sans"/>
                <a:sym typeface="Open Sans"/>
              </a:rPr>
              <a:t>A third conviction results in a minimum 10-year revocation.</a:t>
            </a:r>
            <a:endParaRPr lang="en-US" sz="2800" dirty="0">
              <a:solidFill>
                <a:schemeClr val="dk1"/>
              </a:solidFill>
              <a:ea typeface="Calibri"/>
              <a:cs typeface="Calibri"/>
              <a:sym typeface="Calibri"/>
            </a:endParaRPr>
          </a:p>
          <a:p>
            <a:pPr marL="457200" lvl="0" indent="-457200">
              <a:lnSpc>
                <a:spcPct val="95000"/>
              </a:lnSpc>
              <a:buClr>
                <a:srgbClr val="000000"/>
              </a:buClr>
              <a:buSzPts val="2240"/>
              <a:buFont typeface="Wingdings" panose="05000000000000000000" pitchFamily="2" charset="2"/>
              <a:buChar char="§"/>
            </a:pPr>
            <a:r>
              <a:rPr lang="en-US" sz="2800" dirty="0">
                <a:solidFill>
                  <a:srgbClr val="000000"/>
                </a:solidFill>
                <a:ea typeface="Open Sans"/>
                <a:cs typeface="Open Sans"/>
                <a:sym typeface="Open Sans"/>
              </a:rPr>
              <a:t>A fourth and subsequent conviction results in a lifetime revocation.</a:t>
            </a:r>
            <a:endParaRPr lang="en-US" sz="2800" dirty="0">
              <a:solidFill>
                <a:schemeClr val="dk1"/>
              </a:solidFill>
              <a:ea typeface="Calibri"/>
              <a:cs typeface="Calibri"/>
              <a:sym typeface="Calibri"/>
            </a:endParaRPr>
          </a:p>
          <a:p>
            <a:pPr marL="599440" lvl="0" indent="-457200">
              <a:lnSpc>
                <a:spcPct val="80000"/>
              </a:lnSpc>
              <a:spcBef>
                <a:spcPts val="448"/>
              </a:spcBef>
              <a:buClr>
                <a:schemeClr val="dk1"/>
              </a:buClr>
              <a:buSzPts val="2240"/>
              <a:buFont typeface="Wingdings" panose="05000000000000000000" pitchFamily="2" charset="2"/>
              <a:buChar char="§"/>
            </a:pPr>
            <a:endParaRPr lang="en-US" sz="2800" dirty="0">
              <a:solidFill>
                <a:schemeClr val="dk1"/>
              </a:solidFill>
              <a:ea typeface="Calibri"/>
              <a:cs typeface="Calibri"/>
              <a:sym typeface="Calibri"/>
            </a:endParaRPr>
          </a:p>
          <a:p>
            <a:pPr marL="599440" lvl="0" indent="-457200">
              <a:lnSpc>
                <a:spcPct val="80000"/>
              </a:lnSpc>
              <a:spcBef>
                <a:spcPts val="448"/>
              </a:spcBef>
              <a:buClr>
                <a:schemeClr val="dk1"/>
              </a:buClr>
              <a:buSzPts val="2240"/>
              <a:buFont typeface="Wingdings" panose="05000000000000000000" pitchFamily="2" charset="2"/>
              <a:buChar char="§"/>
            </a:pPr>
            <a:endParaRPr lang="en-US" sz="2800" dirty="0">
              <a:solidFill>
                <a:schemeClr val="dk1"/>
              </a:solidFill>
              <a:ea typeface="Calibri"/>
              <a:cs typeface="Calibri"/>
              <a:sym typeface="Calibri"/>
            </a:endParaRPr>
          </a:p>
          <a:p>
            <a:pPr marL="530860" lvl="0" indent="-457200">
              <a:lnSpc>
                <a:spcPct val="95000"/>
              </a:lnSpc>
              <a:buClr>
                <a:srgbClr val="000000"/>
              </a:buClr>
              <a:buSzPts val="1800"/>
              <a:buFont typeface="Wingdings" panose="05000000000000000000" pitchFamily="2" charset="2"/>
              <a:buChar char="§"/>
            </a:pPr>
            <a:endParaRPr lang="en-US" sz="2800" b="1" dirty="0">
              <a:solidFill>
                <a:schemeClr val="dk1"/>
              </a:solidFill>
              <a:ea typeface="Calibri"/>
              <a:cs typeface="Calibri"/>
              <a:sym typeface="Calibri"/>
            </a:endParaRPr>
          </a:p>
        </p:txBody>
      </p:sp>
    </p:spTree>
    <p:extLst>
      <p:ext uri="{BB962C8B-B14F-4D97-AF65-F5344CB8AC3E}">
        <p14:creationId xmlns:p14="http://schemas.microsoft.com/office/powerpoint/2010/main" val="2661602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3" name="arrow.wav"/>
          </p:stSnd>
        </p:sndAc>
      </p:transition>
    </mc:Choice>
    <mc:Fallback xmlns="">
      <p:transition spd="slow">
        <p:fade/>
        <p:sndAc>
          <p:stSnd>
            <p:snd r:embed="rId6" name="arrow.wav"/>
          </p:stSnd>
        </p:sndAc>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triped Right Arrow 4"/>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sp>
        <p:nvSpPr>
          <p:cNvPr id="2" name="Rectangle 1"/>
          <p:cNvSpPr/>
          <p:nvPr/>
        </p:nvSpPr>
        <p:spPr>
          <a:xfrm>
            <a:off x="3609231" y="327470"/>
            <a:ext cx="7966733" cy="1200329"/>
          </a:xfrm>
          <a:prstGeom prst="rect">
            <a:avLst/>
          </a:prstGeom>
        </p:spPr>
        <p:txBody>
          <a:bodyPr wrap="none">
            <a:spAutoFit/>
          </a:bodyPr>
          <a:lstStyle/>
          <a:p>
            <a:pPr algn="ctr"/>
            <a:r>
              <a:rPr lang="en-US" sz="3600" b="1" dirty="0">
                <a:solidFill>
                  <a:schemeClr val="dk1"/>
                </a:solidFill>
                <a:ea typeface="Calibri"/>
                <a:cs typeface="Calibri"/>
                <a:sym typeface="Calibri"/>
              </a:rPr>
              <a:t>DUI Consequences: SR-22 Insurance and </a:t>
            </a:r>
            <a:endParaRPr lang="en-US" sz="3600" b="1" dirty="0" smtClean="0">
              <a:solidFill>
                <a:schemeClr val="dk1"/>
              </a:solidFill>
              <a:ea typeface="Calibri"/>
              <a:cs typeface="Calibri"/>
              <a:sym typeface="Calibri"/>
            </a:endParaRPr>
          </a:p>
          <a:p>
            <a:pPr algn="ctr"/>
            <a:r>
              <a:rPr lang="en-US" sz="3600" b="1" dirty="0" smtClean="0">
                <a:solidFill>
                  <a:schemeClr val="dk1"/>
                </a:solidFill>
                <a:ea typeface="Calibri"/>
                <a:cs typeface="Calibri"/>
                <a:sym typeface="Calibri"/>
              </a:rPr>
              <a:t>LOP </a:t>
            </a:r>
            <a:r>
              <a:rPr lang="en-US" sz="3600" b="1" dirty="0">
                <a:solidFill>
                  <a:schemeClr val="dk1"/>
                </a:solidFill>
                <a:ea typeface="Calibri"/>
                <a:cs typeface="Calibri"/>
                <a:sym typeface="Calibri"/>
              </a:rPr>
              <a:t>(Lots of Penalties) </a:t>
            </a:r>
            <a:endParaRPr lang="en-US" sz="3600" b="1" dirty="0"/>
          </a:p>
        </p:txBody>
      </p:sp>
      <p:sp>
        <p:nvSpPr>
          <p:cNvPr id="3" name="Rectangle 2"/>
          <p:cNvSpPr/>
          <p:nvPr/>
        </p:nvSpPr>
        <p:spPr>
          <a:xfrm>
            <a:off x="1591103" y="2032568"/>
            <a:ext cx="6096000" cy="3600986"/>
          </a:xfrm>
          <a:prstGeom prst="rect">
            <a:avLst/>
          </a:prstGeom>
        </p:spPr>
        <p:txBody>
          <a:bodyPr>
            <a:spAutoFit/>
          </a:bodyPr>
          <a:lstStyle/>
          <a:p>
            <a:pPr marL="73660">
              <a:lnSpc>
                <a:spcPct val="95000"/>
              </a:lnSpc>
              <a:buClr>
                <a:srgbClr val="000000"/>
              </a:buClr>
              <a:buSzPts val="1800"/>
            </a:pPr>
            <a:r>
              <a:rPr lang="en-US" sz="2400" dirty="0">
                <a:solidFill>
                  <a:srgbClr val="000000"/>
                </a:solidFill>
                <a:latin typeface="Open Sans"/>
                <a:ea typeface="Open Sans"/>
                <a:cs typeface="Open Sans"/>
                <a:sym typeface="Open Sans"/>
              </a:rPr>
              <a:t>A DUI conviction also subjects you to filing Financial Responsibility Insurance (SR-22) for three years. Before your driving privileges are restored, you must undergo an alcohol/drug evaluation and successfully complete a rehabilitation or alcohol/drug education program, pay a reinstatement fee and/or meet other requirements.</a:t>
            </a:r>
            <a:endParaRPr lang="en-US" sz="2400" dirty="0">
              <a:solidFill>
                <a:schemeClr val="dk1"/>
              </a:solidFill>
              <a:ea typeface="Calibri"/>
              <a:cs typeface="Calibri"/>
              <a:sym typeface="Calibri"/>
            </a:endParaRPr>
          </a:p>
          <a:p>
            <a:pPr marL="416560" lvl="0" indent="-342900">
              <a:lnSpc>
                <a:spcPct val="95000"/>
              </a:lnSpc>
              <a:buClr>
                <a:srgbClr val="000000"/>
              </a:buClr>
              <a:buSzPts val="1800"/>
              <a:buFont typeface="Wingdings" panose="05000000000000000000" pitchFamily="2" charset="2"/>
              <a:buChar char="§"/>
            </a:pPr>
            <a:endParaRPr lang="en-US" sz="2400" b="1" dirty="0">
              <a:solidFill>
                <a:schemeClr val="dk1"/>
              </a:solidFill>
              <a:ea typeface="Calibri"/>
              <a:cs typeface="Calibri"/>
              <a:sym typeface="Calibri"/>
            </a:endParaRPr>
          </a:p>
        </p:txBody>
      </p:sp>
      <p:pic>
        <p:nvPicPr>
          <p:cNvPr id="7" name="Picture 6"/>
          <p:cNvPicPr>
            <a:picLocks noChangeAspect="1"/>
          </p:cNvPicPr>
          <p:nvPr/>
        </p:nvPicPr>
        <p:blipFill>
          <a:blip r:embed="rId5"/>
          <a:stretch>
            <a:fillRect/>
          </a:stretch>
        </p:blipFill>
        <p:spPr>
          <a:xfrm>
            <a:off x="7963317" y="1859627"/>
            <a:ext cx="3487214" cy="3487214"/>
          </a:xfrm>
          <a:prstGeom prst="rect">
            <a:avLst/>
          </a:prstGeom>
          <a:effectLst>
            <a:softEdge rad="317500"/>
          </a:effectLst>
        </p:spPr>
      </p:pic>
    </p:spTree>
    <p:extLst>
      <p:ext uri="{BB962C8B-B14F-4D97-AF65-F5344CB8AC3E}">
        <p14:creationId xmlns:p14="http://schemas.microsoft.com/office/powerpoint/2010/main" val="7489122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3" name="arrow.wav"/>
          </p:stSnd>
        </p:sndAc>
      </p:transition>
    </mc:Choice>
    <mc:Fallback xmlns="">
      <p:transition spd="slow">
        <p:fade/>
        <p:sndAc>
          <p:stSnd>
            <p:snd r:embed="rId6" name="arrow.wav"/>
          </p:stSnd>
        </p:sndAc>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2C50832-0B36-43C5-98EC-4CD165D78718}"/>
              </a:ext>
            </a:extLst>
          </p:cNvPr>
          <p:cNvSpPr txBox="1">
            <a:spLocks/>
          </p:cNvSpPr>
          <p:nvPr/>
        </p:nvSpPr>
        <p:spPr>
          <a:xfrm>
            <a:off x="6225613" y="3767237"/>
            <a:ext cx="3275574" cy="44293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400" b="1" kern="1200" cap="all" baseline="0">
                <a:solidFill>
                  <a:schemeClr val="accent4"/>
                </a:solidFill>
                <a:latin typeface="+mj-lt"/>
                <a:ea typeface="+mj-ea"/>
                <a:cs typeface="+mj-cs"/>
              </a:defRPr>
            </a:lvl1pPr>
          </a:lstStyle>
          <a:p>
            <a:r>
              <a:rPr lang="en-US" sz="4000" cap="none" dirty="0">
                <a:solidFill>
                  <a:schemeClr val="dk1"/>
                </a:solidFill>
                <a:latin typeface="Calibri"/>
                <a:ea typeface="Calibri"/>
                <a:cs typeface="Calibri"/>
                <a:sym typeface="Calibri"/>
              </a:rPr>
              <a:t>Traffic Crashes</a:t>
            </a:r>
            <a:endParaRPr lang="en-IN" sz="4000" dirty="0">
              <a:solidFill>
                <a:schemeClr val="tx1"/>
              </a:solidFill>
            </a:endParaRPr>
          </a:p>
        </p:txBody>
      </p:sp>
      <p:sp>
        <p:nvSpPr>
          <p:cNvPr id="5" name="Striped Right Arrow 4"/>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pic>
        <p:nvPicPr>
          <p:cNvPr id="7" name="Picture Placeholder 6"/>
          <p:cNvPicPr>
            <a:picLocks noGrp="1" noChangeAspect="1"/>
          </p:cNvPicPr>
          <p:nvPr>
            <p:ph type="pic" sz="quarter" idx="10"/>
          </p:nvPr>
        </p:nvPicPr>
        <p:blipFill>
          <a:blip r:embed="rId5">
            <a:extLst>
              <a:ext uri="{28A0092B-C50C-407E-A947-70E740481C1C}">
                <a14:useLocalDpi xmlns:a14="http://schemas.microsoft.com/office/drawing/2010/main" val="0"/>
              </a:ext>
            </a:extLst>
          </a:blip>
          <a:srcRect l="21010" r="21010"/>
          <a:stretch>
            <a:fillRect/>
          </a:stretch>
        </p:blipFill>
        <p:spPr>
          <a:xfrm>
            <a:off x="710812" y="832663"/>
            <a:ext cx="5305661" cy="5305661"/>
          </a:xfrm>
          <a:effectLst>
            <a:softEdge rad="317500"/>
          </a:effectLst>
        </p:spPr>
      </p:pic>
    </p:spTree>
    <p:extLst>
      <p:ext uri="{BB962C8B-B14F-4D97-AF65-F5344CB8AC3E}">
        <p14:creationId xmlns:p14="http://schemas.microsoft.com/office/powerpoint/2010/main" val="42758361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3" name="arrow.wav"/>
          </p:stSnd>
        </p:sndAc>
      </p:transition>
    </mc:Choice>
    <mc:Fallback xmlns="">
      <p:transition spd="slow">
        <p:fade/>
        <p:sndAc>
          <p:stSnd>
            <p:snd r:embed="rId6" name="arrow.wav"/>
          </p:stSnd>
        </p:sndAc>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triped Right Arrow 4"/>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sp>
        <p:nvSpPr>
          <p:cNvPr id="3" name="Rectangle 2"/>
          <p:cNvSpPr/>
          <p:nvPr/>
        </p:nvSpPr>
        <p:spPr>
          <a:xfrm>
            <a:off x="1765028" y="712646"/>
            <a:ext cx="10215563" cy="5539978"/>
          </a:xfrm>
          <a:prstGeom prst="rect">
            <a:avLst/>
          </a:prstGeom>
        </p:spPr>
        <p:txBody>
          <a:bodyPr wrap="square">
            <a:spAutoFit/>
          </a:bodyPr>
          <a:lstStyle/>
          <a:p>
            <a:pPr lvl="0" algn="ctr">
              <a:lnSpc>
                <a:spcPct val="115000"/>
              </a:lnSpc>
              <a:buClr>
                <a:srgbClr val="000000"/>
              </a:buClr>
              <a:buSzPts val="2400"/>
            </a:pPr>
            <a:r>
              <a:rPr lang="en-US" sz="3200" b="1" dirty="0">
                <a:solidFill>
                  <a:schemeClr val="bg1"/>
                </a:solidFill>
                <a:ea typeface="Open Sans"/>
                <a:cs typeface="Open Sans"/>
                <a:sym typeface="Open Sans"/>
              </a:rPr>
              <a:t>Traffic Crashes/Crash Reports: After a crash occurs, a motorist should</a:t>
            </a:r>
            <a:r>
              <a:rPr lang="en-US" sz="3200" b="1" dirty="0" smtClean="0">
                <a:solidFill>
                  <a:schemeClr val="bg1"/>
                </a:solidFill>
                <a:ea typeface="Open Sans"/>
                <a:cs typeface="Open Sans"/>
                <a:sym typeface="Open Sans"/>
              </a:rPr>
              <a:t>:</a:t>
            </a:r>
          </a:p>
          <a:p>
            <a:pPr lvl="0" algn="ctr">
              <a:lnSpc>
                <a:spcPct val="115000"/>
              </a:lnSpc>
              <a:buClr>
                <a:srgbClr val="000000"/>
              </a:buClr>
              <a:buSzPts val="2400"/>
            </a:pPr>
            <a:endParaRPr lang="en-US" sz="3200" b="1" dirty="0">
              <a:solidFill>
                <a:schemeClr val="bg1"/>
              </a:solidFill>
              <a:ea typeface="Calibri"/>
              <a:cs typeface="Calibri"/>
              <a:sym typeface="Calibri"/>
            </a:endParaRPr>
          </a:p>
          <a:p>
            <a:pPr marL="342900" lvl="0" indent="-342900">
              <a:lnSpc>
                <a:spcPct val="115000"/>
              </a:lnSpc>
              <a:buClr>
                <a:srgbClr val="000000"/>
              </a:buClr>
              <a:buSzPts val="2400"/>
              <a:buFont typeface="Wingdings" panose="05000000000000000000" pitchFamily="2" charset="2"/>
              <a:buChar char="§"/>
            </a:pPr>
            <a:r>
              <a:rPr lang="en-US" sz="2400" dirty="0">
                <a:solidFill>
                  <a:srgbClr val="000000"/>
                </a:solidFill>
                <a:latin typeface="Open Sans"/>
                <a:ea typeface="Open Sans"/>
                <a:cs typeface="Open Sans"/>
                <a:sym typeface="Open Sans"/>
              </a:rPr>
              <a:t>Contact the police </a:t>
            </a:r>
            <a:r>
              <a:rPr lang="en-US" sz="2400" b="1" dirty="0">
                <a:solidFill>
                  <a:srgbClr val="000000"/>
                </a:solidFill>
                <a:latin typeface="Open Sans"/>
                <a:ea typeface="Open Sans"/>
                <a:cs typeface="Open Sans"/>
                <a:sym typeface="Open Sans"/>
              </a:rPr>
              <a:t>by dialing 911.</a:t>
            </a:r>
            <a:endParaRPr lang="en-US" sz="2400" b="1" dirty="0"/>
          </a:p>
          <a:p>
            <a:pPr marL="342900" lvl="0" indent="-342900">
              <a:lnSpc>
                <a:spcPct val="115000"/>
              </a:lnSpc>
              <a:buClr>
                <a:srgbClr val="000000"/>
              </a:buClr>
              <a:buSzPts val="2400"/>
              <a:buFont typeface="Wingdings" panose="05000000000000000000" pitchFamily="2" charset="2"/>
              <a:buChar char="§"/>
            </a:pPr>
            <a:r>
              <a:rPr lang="en-US" sz="2400" dirty="0">
                <a:solidFill>
                  <a:srgbClr val="000000"/>
                </a:solidFill>
                <a:latin typeface="Open Sans"/>
                <a:ea typeface="Open Sans"/>
                <a:cs typeface="Open Sans"/>
                <a:sym typeface="Open Sans"/>
              </a:rPr>
              <a:t>Help any injured person at the scene. </a:t>
            </a:r>
            <a:endParaRPr lang="en-US" sz="2400" dirty="0"/>
          </a:p>
          <a:p>
            <a:pPr marL="342900" lvl="0" indent="-342900">
              <a:lnSpc>
                <a:spcPct val="115000"/>
              </a:lnSpc>
              <a:buClr>
                <a:srgbClr val="000000"/>
              </a:buClr>
              <a:buSzPts val="2400"/>
              <a:buFont typeface="Wingdings" panose="05000000000000000000" pitchFamily="2" charset="2"/>
              <a:buChar char="§"/>
            </a:pPr>
            <a:r>
              <a:rPr lang="en-US" sz="2400" dirty="0">
                <a:solidFill>
                  <a:srgbClr val="000000"/>
                </a:solidFill>
                <a:latin typeface="Open Sans"/>
                <a:ea typeface="Open Sans"/>
                <a:cs typeface="Open Sans"/>
                <a:sym typeface="Open Sans"/>
              </a:rPr>
              <a:t>Activate the hazard flashers. </a:t>
            </a:r>
            <a:endParaRPr lang="en-US" sz="2400" dirty="0">
              <a:solidFill>
                <a:schemeClr val="dk1"/>
              </a:solidFill>
              <a:ea typeface="Calibri"/>
              <a:cs typeface="Calibri"/>
              <a:sym typeface="Calibri"/>
            </a:endParaRPr>
          </a:p>
          <a:p>
            <a:pPr marL="342900" lvl="0" indent="-342900">
              <a:lnSpc>
                <a:spcPct val="115000"/>
              </a:lnSpc>
              <a:buClr>
                <a:srgbClr val="000000"/>
              </a:buClr>
              <a:buSzPts val="2400"/>
              <a:buFont typeface="Wingdings" panose="05000000000000000000" pitchFamily="2" charset="2"/>
              <a:buChar char="§"/>
            </a:pPr>
            <a:r>
              <a:rPr lang="en-US" sz="2400" dirty="0">
                <a:solidFill>
                  <a:srgbClr val="000000"/>
                </a:solidFill>
                <a:latin typeface="Open Sans"/>
                <a:ea typeface="Open Sans"/>
                <a:cs typeface="Open Sans"/>
                <a:sym typeface="Open Sans"/>
              </a:rPr>
              <a:t>Exchange insurance information </a:t>
            </a:r>
            <a:r>
              <a:rPr lang="en-US" sz="2400" dirty="0" smtClean="0">
                <a:solidFill>
                  <a:srgbClr val="000000"/>
                </a:solidFill>
                <a:latin typeface="Open Sans"/>
                <a:ea typeface="Open Sans"/>
                <a:cs typeface="Open Sans"/>
                <a:sym typeface="Open Sans"/>
              </a:rPr>
              <a:t>and</a:t>
            </a:r>
          </a:p>
          <a:p>
            <a:pPr marL="342900" lvl="0" indent="-342900">
              <a:lnSpc>
                <a:spcPct val="115000"/>
              </a:lnSpc>
              <a:buClr>
                <a:srgbClr val="000000"/>
              </a:buClr>
              <a:buSzPts val="2400"/>
              <a:buFont typeface="Wingdings" panose="05000000000000000000" pitchFamily="2" charset="2"/>
              <a:buChar char="§"/>
            </a:pPr>
            <a:r>
              <a:rPr lang="en-US" sz="2400" dirty="0">
                <a:solidFill>
                  <a:srgbClr val="000000"/>
                </a:solidFill>
                <a:latin typeface="Open Sans"/>
                <a:ea typeface="Open Sans"/>
                <a:cs typeface="Open Sans"/>
                <a:sym typeface="Open Sans"/>
              </a:rPr>
              <a:t> </a:t>
            </a:r>
            <a:r>
              <a:rPr lang="en-US" sz="2400" dirty="0" smtClean="0">
                <a:solidFill>
                  <a:srgbClr val="000000"/>
                </a:solidFill>
                <a:latin typeface="Open Sans"/>
                <a:ea typeface="Open Sans"/>
                <a:cs typeface="Open Sans"/>
                <a:sym typeface="Open Sans"/>
              </a:rPr>
              <a:t>   </a:t>
            </a:r>
            <a:r>
              <a:rPr lang="en-US" sz="2400" dirty="0">
                <a:solidFill>
                  <a:srgbClr val="000000"/>
                </a:solidFill>
                <a:latin typeface="Open Sans"/>
                <a:ea typeface="Open Sans"/>
                <a:cs typeface="Open Sans"/>
                <a:sym typeface="Open Sans"/>
              </a:rPr>
              <a:t>vehicle registration information with the other driver.</a:t>
            </a:r>
            <a:endParaRPr lang="en-US" sz="2400" dirty="0">
              <a:solidFill>
                <a:schemeClr val="dk1"/>
              </a:solidFill>
              <a:ea typeface="Calibri"/>
              <a:cs typeface="Calibri"/>
              <a:sym typeface="Calibri"/>
            </a:endParaRPr>
          </a:p>
          <a:p>
            <a:pPr marL="342900" lvl="0" indent="-342900">
              <a:lnSpc>
                <a:spcPct val="115000"/>
              </a:lnSpc>
              <a:buClr>
                <a:srgbClr val="000000"/>
              </a:buClr>
              <a:buSzPts val="2400"/>
              <a:buFont typeface="Wingdings" panose="05000000000000000000" pitchFamily="2" charset="2"/>
              <a:buChar char="§"/>
            </a:pPr>
            <a:r>
              <a:rPr lang="en-US" sz="2400" dirty="0">
                <a:solidFill>
                  <a:srgbClr val="000000"/>
                </a:solidFill>
                <a:latin typeface="Open Sans"/>
                <a:ea typeface="Open Sans"/>
                <a:cs typeface="Open Sans"/>
                <a:sym typeface="Open Sans"/>
              </a:rPr>
              <a:t>Ask all those involved for their names, addresses, phone numbers, driver’s license</a:t>
            </a:r>
            <a:r>
              <a:rPr lang="en-US" sz="2400" dirty="0">
                <a:solidFill>
                  <a:schemeClr val="dk1"/>
                </a:solidFill>
                <a:ea typeface="Calibri"/>
                <a:cs typeface="Calibri"/>
                <a:sym typeface="Calibri"/>
              </a:rPr>
              <a:t> </a:t>
            </a:r>
            <a:r>
              <a:rPr lang="en-US" sz="2400" dirty="0">
                <a:solidFill>
                  <a:srgbClr val="000000"/>
                </a:solidFill>
                <a:latin typeface="Open Sans"/>
                <a:ea typeface="Open Sans"/>
                <a:cs typeface="Open Sans"/>
                <a:sym typeface="Open Sans"/>
              </a:rPr>
              <a:t>numbers and license plate numbers. </a:t>
            </a:r>
            <a:endParaRPr lang="en-US" sz="2400" dirty="0">
              <a:solidFill>
                <a:schemeClr val="dk1"/>
              </a:solidFill>
              <a:ea typeface="Calibri"/>
              <a:cs typeface="Calibri"/>
              <a:sym typeface="Calibri"/>
            </a:endParaRPr>
          </a:p>
          <a:p>
            <a:pPr marL="342900" lvl="0" indent="-342900">
              <a:lnSpc>
                <a:spcPct val="115000"/>
              </a:lnSpc>
              <a:buClr>
                <a:srgbClr val="000000"/>
              </a:buClr>
              <a:buSzPts val="2400"/>
              <a:buFont typeface="Wingdings" panose="05000000000000000000" pitchFamily="2" charset="2"/>
              <a:buChar char="§"/>
            </a:pPr>
            <a:r>
              <a:rPr lang="en-US" sz="2400" dirty="0">
                <a:solidFill>
                  <a:srgbClr val="000000"/>
                </a:solidFill>
                <a:latin typeface="Open Sans"/>
                <a:ea typeface="Open Sans"/>
                <a:cs typeface="Open Sans"/>
                <a:sym typeface="Open Sans"/>
              </a:rPr>
              <a:t>Obtain a police report from the investigating officer.  </a:t>
            </a:r>
            <a:endParaRPr lang="en-US" sz="2400" dirty="0">
              <a:solidFill>
                <a:schemeClr val="dk1"/>
              </a:solidFill>
              <a:ea typeface="Calibri"/>
              <a:cs typeface="Calibri"/>
              <a:sym typeface="Calibri"/>
            </a:endParaRPr>
          </a:p>
          <a:p>
            <a:pPr marL="416560" lvl="0" indent="-342900">
              <a:lnSpc>
                <a:spcPct val="95000"/>
              </a:lnSpc>
              <a:buClr>
                <a:srgbClr val="000000"/>
              </a:buClr>
              <a:buSzPts val="1800"/>
              <a:buFont typeface="Wingdings" panose="05000000000000000000" pitchFamily="2" charset="2"/>
              <a:buChar char="§"/>
            </a:pPr>
            <a:endParaRPr lang="en-US" sz="2400" b="1" dirty="0">
              <a:solidFill>
                <a:schemeClr val="dk1"/>
              </a:solidFill>
              <a:ea typeface="Calibri"/>
              <a:cs typeface="Calibri"/>
              <a:sym typeface="Calibri"/>
            </a:endParaRPr>
          </a:p>
        </p:txBody>
      </p:sp>
      <p:pic>
        <p:nvPicPr>
          <p:cNvPr id="4" name="Picture 3"/>
          <p:cNvPicPr>
            <a:picLocks noChangeAspect="1"/>
          </p:cNvPicPr>
          <p:nvPr/>
        </p:nvPicPr>
        <p:blipFill>
          <a:blip r:embed="rId5"/>
          <a:stretch>
            <a:fillRect/>
          </a:stretch>
        </p:blipFill>
        <p:spPr>
          <a:xfrm>
            <a:off x="8028071" y="1585912"/>
            <a:ext cx="4163929" cy="2643188"/>
          </a:xfrm>
          <a:prstGeom prst="rect">
            <a:avLst/>
          </a:prstGeom>
          <a:effectLst>
            <a:softEdge rad="317500"/>
          </a:effectLst>
        </p:spPr>
      </p:pic>
    </p:spTree>
    <p:extLst>
      <p:ext uri="{BB962C8B-B14F-4D97-AF65-F5344CB8AC3E}">
        <p14:creationId xmlns:p14="http://schemas.microsoft.com/office/powerpoint/2010/main" val="41180331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3" name="arrow.wav"/>
          </p:stSnd>
        </p:sndAc>
      </p:transition>
    </mc:Choice>
    <mc:Fallback xmlns="">
      <p:transition spd="slow">
        <p:fade/>
        <p:sndAc>
          <p:stSnd>
            <p:snd r:embed="rId6" name="arrow.wav"/>
          </p:stSnd>
        </p:sndAc>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triped Right Arrow 4"/>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sp>
        <p:nvSpPr>
          <p:cNvPr id="2" name="Rectangle 1"/>
          <p:cNvSpPr/>
          <p:nvPr/>
        </p:nvSpPr>
        <p:spPr>
          <a:xfrm>
            <a:off x="4464454" y="595352"/>
            <a:ext cx="5691943" cy="707886"/>
          </a:xfrm>
          <a:prstGeom prst="rect">
            <a:avLst/>
          </a:prstGeom>
        </p:spPr>
        <p:txBody>
          <a:bodyPr wrap="none">
            <a:spAutoFit/>
          </a:bodyPr>
          <a:lstStyle/>
          <a:p>
            <a:r>
              <a:rPr lang="en-US" sz="4000" b="1" dirty="0" smtClean="0"/>
              <a:t>Motorists Responsibilities</a:t>
            </a:r>
            <a:endParaRPr lang="en-US" sz="4000" b="1" dirty="0"/>
          </a:p>
        </p:txBody>
      </p:sp>
      <p:sp>
        <p:nvSpPr>
          <p:cNvPr id="3" name="Rectangle 2"/>
          <p:cNvSpPr/>
          <p:nvPr/>
        </p:nvSpPr>
        <p:spPr>
          <a:xfrm>
            <a:off x="6757987" y="2167646"/>
            <a:ext cx="5222603" cy="3250121"/>
          </a:xfrm>
          <a:prstGeom prst="rect">
            <a:avLst/>
          </a:prstGeom>
        </p:spPr>
        <p:txBody>
          <a:bodyPr wrap="square">
            <a:spAutoFit/>
          </a:bodyPr>
          <a:lstStyle/>
          <a:p>
            <a:pPr marL="73660">
              <a:lnSpc>
                <a:spcPct val="95000"/>
              </a:lnSpc>
              <a:buClr>
                <a:srgbClr val="000000"/>
              </a:buClr>
              <a:buSzPts val="1800"/>
            </a:pPr>
            <a:r>
              <a:rPr lang="en-US" sz="2400" dirty="0">
                <a:solidFill>
                  <a:srgbClr val="000000"/>
                </a:solidFill>
                <a:latin typeface="Open Sans"/>
                <a:ea typeface="Open Sans"/>
                <a:cs typeface="Open Sans"/>
                <a:sym typeface="Open Sans"/>
              </a:rPr>
              <a:t>Regardless of fault, a crash report must be filed by the driver of a vehicle if the crash involves death, </a:t>
            </a:r>
            <a:r>
              <a:rPr lang="en-US" sz="2400" dirty="0">
                <a:solidFill>
                  <a:srgbClr val="000000"/>
                </a:solidFill>
                <a:highlight>
                  <a:srgbClr val="FFFF00"/>
                </a:highlight>
                <a:latin typeface="Open Sans"/>
                <a:ea typeface="Open Sans"/>
                <a:cs typeface="Open Sans"/>
                <a:sym typeface="Open Sans"/>
              </a:rPr>
              <a:t>bodily injury or property damage</a:t>
            </a:r>
            <a:r>
              <a:rPr lang="en-US" sz="2400" dirty="0">
                <a:solidFill>
                  <a:srgbClr val="000000"/>
                </a:solidFill>
                <a:latin typeface="Open Sans"/>
                <a:ea typeface="Open Sans"/>
                <a:cs typeface="Open Sans"/>
                <a:sym typeface="Open Sans"/>
              </a:rPr>
              <a:t> of more than $1,500. (If any vehicle involved in the crash is uninsured, a report must be filed for $500 or more.)</a:t>
            </a:r>
            <a:endParaRPr lang="en-US" sz="2400" dirty="0">
              <a:solidFill>
                <a:schemeClr val="dk1"/>
              </a:solidFill>
              <a:ea typeface="Calibri"/>
              <a:cs typeface="Calibri"/>
              <a:sym typeface="Calibri"/>
            </a:endParaRPr>
          </a:p>
          <a:p>
            <a:pPr marL="73660" lvl="0">
              <a:lnSpc>
                <a:spcPct val="95000"/>
              </a:lnSpc>
              <a:buClr>
                <a:srgbClr val="000000"/>
              </a:buClr>
              <a:buSzPts val="1800"/>
            </a:pPr>
            <a:endParaRPr lang="en-US" sz="2400" b="1" dirty="0">
              <a:solidFill>
                <a:schemeClr val="dk1"/>
              </a:solidFill>
              <a:ea typeface="Calibri"/>
              <a:cs typeface="Calibri"/>
              <a:sym typeface="Calibri"/>
            </a:endParaRPr>
          </a:p>
        </p:txBody>
      </p:sp>
      <p:pic>
        <p:nvPicPr>
          <p:cNvPr id="7" name="Picture 6"/>
          <p:cNvPicPr>
            <a:picLocks noChangeAspect="1"/>
          </p:cNvPicPr>
          <p:nvPr/>
        </p:nvPicPr>
        <p:blipFill>
          <a:blip r:embed="rId5"/>
          <a:stretch>
            <a:fillRect/>
          </a:stretch>
        </p:blipFill>
        <p:spPr>
          <a:xfrm>
            <a:off x="1177046" y="1493669"/>
            <a:ext cx="4652254" cy="3835569"/>
          </a:xfrm>
          <a:prstGeom prst="rect">
            <a:avLst/>
          </a:prstGeom>
          <a:effectLst>
            <a:softEdge rad="317500"/>
          </a:effectLst>
        </p:spPr>
      </p:pic>
      <p:pic>
        <p:nvPicPr>
          <p:cNvPr id="8" name="Picture 7"/>
          <p:cNvPicPr>
            <a:picLocks noChangeAspect="1"/>
          </p:cNvPicPr>
          <p:nvPr/>
        </p:nvPicPr>
        <p:blipFill>
          <a:blip r:embed="rId6"/>
          <a:stretch>
            <a:fillRect/>
          </a:stretch>
        </p:blipFill>
        <p:spPr>
          <a:xfrm>
            <a:off x="6303048" y="2046189"/>
            <a:ext cx="566977" cy="566977"/>
          </a:xfrm>
          <a:prstGeom prst="rect">
            <a:avLst/>
          </a:prstGeom>
        </p:spPr>
      </p:pic>
    </p:spTree>
    <p:extLst>
      <p:ext uri="{BB962C8B-B14F-4D97-AF65-F5344CB8AC3E}">
        <p14:creationId xmlns:p14="http://schemas.microsoft.com/office/powerpoint/2010/main" val="4825157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3" name="arrow.wav"/>
          </p:stSnd>
        </p:sndAc>
      </p:transition>
    </mc:Choice>
    <mc:Fallback xmlns="">
      <p:transition spd="slow">
        <p:fade/>
        <p:sndAc>
          <p:stSnd>
            <p:snd r:embed="rId7" name="arrow.wav"/>
          </p:stSnd>
        </p:sndAc>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triped Right Arrow 4"/>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sp>
        <p:nvSpPr>
          <p:cNvPr id="3" name="Rectangle 2"/>
          <p:cNvSpPr/>
          <p:nvPr/>
        </p:nvSpPr>
        <p:spPr>
          <a:xfrm>
            <a:off x="2428875" y="1093620"/>
            <a:ext cx="9551716" cy="4804392"/>
          </a:xfrm>
          <a:prstGeom prst="rect">
            <a:avLst/>
          </a:prstGeom>
        </p:spPr>
        <p:txBody>
          <a:bodyPr wrap="square">
            <a:spAutoFit/>
          </a:bodyPr>
          <a:lstStyle/>
          <a:p>
            <a:pPr marL="73660">
              <a:lnSpc>
                <a:spcPct val="95000"/>
              </a:lnSpc>
              <a:buClr>
                <a:srgbClr val="000000"/>
              </a:buClr>
              <a:buSzPts val="1800"/>
            </a:pPr>
            <a:r>
              <a:rPr lang="en-US" sz="2400" b="1" dirty="0">
                <a:solidFill>
                  <a:srgbClr val="000000"/>
                </a:solidFill>
                <a:ea typeface="Open Sans"/>
                <a:cs typeface="Open Sans"/>
                <a:sym typeface="Open Sans"/>
              </a:rPr>
              <a:t>Notify the police immediately. </a:t>
            </a:r>
            <a:r>
              <a:rPr lang="en-US" sz="2400" dirty="0">
                <a:solidFill>
                  <a:srgbClr val="000000"/>
                </a:solidFill>
                <a:ea typeface="Open Sans"/>
                <a:cs typeface="Open Sans"/>
                <a:sym typeface="Open Sans"/>
              </a:rPr>
              <a:t>Many towns and cities require a report if a crash occurs within their limits. If an officer is not at the scene of the crash, a report must be made at the nearest police station as soon as possible. If in a rural area, the county sheriff or Illinois State Police must be notified. If the driver is unable to make the report and there is a passenger, the passenger must make the report</a:t>
            </a:r>
            <a:r>
              <a:rPr lang="en-US" sz="2400" dirty="0" smtClean="0">
                <a:solidFill>
                  <a:srgbClr val="000000"/>
                </a:solidFill>
                <a:ea typeface="Open Sans"/>
                <a:cs typeface="Open Sans"/>
                <a:sym typeface="Open Sans"/>
              </a:rPr>
              <a:t>.</a:t>
            </a:r>
          </a:p>
          <a:p>
            <a:pPr marL="73660">
              <a:lnSpc>
                <a:spcPct val="95000"/>
              </a:lnSpc>
              <a:buClr>
                <a:srgbClr val="000000"/>
              </a:buClr>
              <a:buSzPts val="1800"/>
            </a:pPr>
            <a:endParaRPr lang="en-US" sz="2400" dirty="0">
              <a:solidFill>
                <a:srgbClr val="000000"/>
              </a:solidFill>
              <a:ea typeface="Open Sans"/>
              <a:cs typeface="Open Sans"/>
              <a:sym typeface="Open Sans"/>
            </a:endParaRPr>
          </a:p>
          <a:p>
            <a:pPr marL="60960" lvl="0">
              <a:lnSpc>
                <a:spcPct val="80000"/>
              </a:lnSpc>
              <a:buClr>
                <a:schemeClr val="dk1"/>
              </a:buClr>
              <a:buSzPts val="2000"/>
            </a:pPr>
            <a:r>
              <a:rPr lang="en-US" sz="2400" b="1" dirty="0">
                <a:solidFill>
                  <a:schemeClr val="dk1"/>
                </a:solidFill>
                <a:ea typeface="Calibri"/>
                <a:cs typeface="Calibri"/>
                <a:sym typeface="Calibri"/>
              </a:rPr>
              <a:t>A report also must be made to the Illinois Department of Transportation.  </a:t>
            </a:r>
            <a:r>
              <a:rPr lang="en-US" sz="2400" dirty="0">
                <a:solidFill>
                  <a:schemeClr val="dk1"/>
                </a:solidFill>
                <a:ea typeface="Calibri"/>
                <a:cs typeface="Calibri"/>
                <a:sym typeface="Calibri"/>
              </a:rPr>
              <a:t>This confidential report must </a:t>
            </a:r>
            <a:r>
              <a:rPr lang="en-US" sz="2400" b="1" dirty="0">
                <a:solidFill>
                  <a:schemeClr val="bg1"/>
                </a:solidFill>
                <a:ea typeface="Calibri"/>
                <a:cs typeface="Calibri"/>
                <a:sym typeface="Calibri"/>
              </a:rPr>
              <a:t>be sent no later than 10 days after the crash</a:t>
            </a:r>
            <a:r>
              <a:rPr lang="en-US" sz="2400" dirty="0">
                <a:solidFill>
                  <a:schemeClr val="dk1"/>
                </a:solidFill>
                <a:ea typeface="Calibri"/>
                <a:cs typeface="Calibri"/>
                <a:sym typeface="Calibri"/>
              </a:rPr>
              <a:t>. The form may be obtained from a police officer or an automobile insurance agency.</a:t>
            </a:r>
            <a:endParaRPr lang="en-US" sz="2400" dirty="0"/>
          </a:p>
          <a:p>
            <a:pPr marL="342900" lvl="0" indent="-154940">
              <a:lnSpc>
                <a:spcPct val="80000"/>
              </a:lnSpc>
              <a:spcBef>
                <a:spcPts val="592"/>
              </a:spcBef>
              <a:buClr>
                <a:schemeClr val="dk1"/>
              </a:buClr>
              <a:buSzPts val="2960"/>
            </a:pPr>
            <a:endParaRPr lang="en-US" sz="2400" dirty="0">
              <a:solidFill>
                <a:schemeClr val="dk1"/>
              </a:solidFill>
              <a:ea typeface="Calibri"/>
              <a:cs typeface="Calibri"/>
              <a:sym typeface="Calibri"/>
            </a:endParaRPr>
          </a:p>
          <a:p>
            <a:pPr marL="73660">
              <a:lnSpc>
                <a:spcPct val="95000"/>
              </a:lnSpc>
              <a:buClr>
                <a:srgbClr val="000000"/>
              </a:buClr>
              <a:buSzPts val="1800"/>
            </a:pPr>
            <a:endParaRPr lang="en-US" sz="2400" dirty="0">
              <a:solidFill>
                <a:srgbClr val="000000"/>
              </a:solidFill>
              <a:ea typeface="Calibri"/>
              <a:cs typeface="Calibri"/>
              <a:sym typeface="Calibri"/>
            </a:endParaRPr>
          </a:p>
          <a:p>
            <a:pPr marL="73660" lvl="0">
              <a:lnSpc>
                <a:spcPct val="95000"/>
              </a:lnSpc>
              <a:buClr>
                <a:srgbClr val="000000"/>
              </a:buClr>
              <a:buSzPts val="1800"/>
            </a:pPr>
            <a:endParaRPr lang="en-US" sz="2400" b="1" dirty="0">
              <a:solidFill>
                <a:schemeClr val="dk1"/>
              </a:solidFill>
              <a:ea typeface="Calibri"/>
              <a:cs typeface="Calibri"/>
              <a:sym typeface="Calibri"/>
            </a:endParaRPr>
          </a:p>
        </p:txBody>
      </p:sp>
      <p:pic>
        <p:nvPicPr>
          <p:cNvPr id="4" name="Picture 3"/>
          <p:cNvPicPr>
            <a:picLocks noChangeAspect="1"/>
          </p:cNvPicPr>
          <p:nvPr/>
        </p:nvPicPr>
        <p:blipFill>
          <a:blip r:embed="rId5"/>
          <a:stretch>
            <a:fillRect/>
          </a:stretch>
        </p:blipFill>
        <p:spPr>
          <a:xfrm>
            <a:off x="1983461" y="953321"/>
            <a:ext cx="566977" cy="566977"/>
          </a:xfrm>
          <a:prstGeom prst="rect">
            <a:avLst/>
          </a:prstGeom>
        </p:spPr>
      </p:pic>
      <p:pic>
        <p:nvPicPr>
          <p:cNvPr id="6" name="Picture 5"/>
          <p:cNvPicPr>
            <a:picLocks noChangeAspect="1"/>
          </p:cNvPicPr>
          <p:nvPr/>
        </p:nvPicPr>
        <p:blipFill>
          <a:blip r:embed="rId5"/>
          <a:stretch>
            <a:fillRect/>
          </a:stretch>
        </p:blipFill>
        <p:spPr>
          <a:xfrm>
            <a:off x="1922680" y="3425666"/>
            <a:ext cx="566977" cy="566977"/>
          </a:xfrm>
          <a:prstGeom prst="rect">
            <a:avLst/>
          </a:prstGeom>
        </p:spPr>
      </p:pic>
      <p:pic>
        <p:nvPicPr>
          <p:cNvPr id="8" name="Picture 7"/>
          <p:cNvPicPr>
            <a:picLocks noChangeAspect="1"/>
          </p:cNvPicPr>
          <p:nvPr/>
        </p:nvPicPr>
        <p:blipFill>
          <a:blip r:embed="rId6"/>
          <a:stretch>
            <a:fillRect/>
          </a:stretch>
        </p:blipFill>
        <p:spPr>
          <a:xfrm>
            <a:off x="4366787" y="4518505"/>
            <a:ext cx="6348837" cy="1963082"/>
          </a:xfrm>
          <a:prstGeom prst="rect">
            <a:avLst/>
          </a:prstGeom>
          <a:effectLst>
            <a:softEdge rad="317500"/>
          </a:effectLst>
        </p:spPr>
      </p:pic>
    </p:spTree>
    <p:extLst>
      <p:ext uri="{BB962C8B-B14F-4D97-AF65-F5344CB8AC3E}">
        <p14:creationId xmlns:p14="http://schemas.microsoft.com/office/powerpoint/2010/main" val="2890934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3" name="arrow.wav"/>
          </p:stSnd>
        </p:sndAc>
      </p:transition>
    </mc:Choice>
    <mc:Fallback xmlns="">
      <p:transition spd="slow">
        <p:fade/>
        <p:sndAc>
          <p:stSnd>
            <p:snd r:embed="rId7" name="arrow.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1C0347-C2C9-46A2-B7A6-9653B525F7DD}"/>
              </a:ext>
            </a:extLst>
          </p:cNvPr>
          <p:cNvSpPr>
            <a:spLocks noGrp="1"/>
          </p:cNvSpPr>
          <p:nvPr>
            <p:ph type="sldNum" sz="quarter" idx="12"/>
          </p:nvPr>
        </p:nvSpPr>
        <p:spPr/>
        <p:txBody>
          <a:bodyPr/>
          <a:lstStyle/>
          <a:p>
            <a:fld id="{9EC71654-96A5-4280-94F3-931C61A9F92C}" type="slidenum">
              <a:rPr lang="en-IN" smtClean="0"/>
              <a:pPr/>
              <a:t>3</a:t>
            </a:fld>
            <a:endParaRPr lang="en-IN" dirty="0"/>
          </a:p>
        </p:txBody>
      </p:sp>
      <p:sp>
        <p:nvSpPr>
          <p:cNvPr id="5" name="Content Placeholder 4">
            <a:extLst>
              <a:ext uri="{FF2B5EF4-FFF2-40B4-BE49-F238E27FC236}">
                <a16:creationId xmlns:a16="http://schemas.microsoft.com/office/drawing/2014/main" id="{93A6F33C-3AFE-474E-AC15-C00F368C3C6A}"/>
              </a:ext>
            </a:extLst>
          </p:cNvPr>
          <p:cNvSpPr>
            <a:spLocks noGrp="1"/>
          </p:cNvSpPr>
          <p:nvPr>
            <p:ph idx="15"/>
          </p:nvPr>
        </p:nvSpPr>
        <p:spPr>
          <a:xfrm>
            <a:off x="65553" y="1859068"/>
            <a:ext cx="4204470" cy="495389"/>
          </a:xfrm>
        </p:spPr>
        <p:txBody>
          <a:bodyPr/>
          <a:lstStyle/>
          <a:p>
            <a:r>
              <a:rPr lang="en-IN" sz="2800" dirty="0" smtClean="0"/>
              <a:t>Navigation Menu</a:t>
            </a:r>
            <a:endParaRPr lang="en-IN" sz="2800" dirty="0"/>
          </a:p>
        </p:txBody>
      </p:sp>
      <p:sp>
        <p:nvSpPr>
          <p:cNvPr id="9" name="Content Placeholder 8">
            <a:extLst>
              <a:ext uri="{FF2B5EF4-FFF2-40B4-BE49-F238E27FC236}">
                <a16:creationId xmlns:a16="http://schemas.microsoft.com/office/drawing/2014/main" id="{A1EE8A19-6968-4C81-B180-20FEF61ADEE1}"/>
              </a:ext>
            </a:extLst>
          </p:cNvPr>
          <p:cNvSpPr>
            <a:spLocks noGrp="1"/>
          </p:cNvSpPr>
          <p:nvPr>
            <p:ph idx="20"/>
          </p:nvPr>
        </p:nvSpPr>
        <p:spPr>
          <a:xfrm>
            <a:off x="7159106" y="5219412"/>
            <a:ext cx="4716291" cy="495389"/>
          </a:xfrm>
        </p:spPr>
        <p:txBody>
          <a:bodyPr/>
          <a:lstStyle/>
          <a:p>
            <a:r>
              <a:rPr lang="en-JM" altLang="en-US" sz="1600" dirty="0">
                <a:solidFill>
                  <a:srgbClr val="FF6600"/>
                </a:solidFill>
                <a:latin typeface="Source Sans Pro Light" pitchFamily="-84" charset="0"/>
              </a:rPr>
              <a:t>The smarter way to learn how to </a:t>
            </a:r>
            <a:r>
              <a:rPr lang="en-JM" altLang="en-US" sz="1600" dirty="0" smtClean="0">
                <a:solidFill>
                  <a:srgbClr val="FF6600"/>
                </a:solidFill>
                <a:latin typeface="Source Sans Pro Light" pitchFamily="-84" charset="0"/>
              </a:rPr>
              <a:t>drive!</a:t>
            </a:r>
            <a:endParaRPr lang="en-JM" altLang="en-US" sz="1600" dirty="0">
              <a:solidFill>
                <a:srgbClr val="FF6600"/>
              </a:solidFill>
              <a:latin typeface="Source Sans Pro Light" pitchFamily="-84" charset="0"/>
            </a:endParaRPr>
          </a:p>
          <a:p>
            <a:endParaRPr lang="en-IN" sz="2000" dirty="0">
              <a:solidFill>
                <a:srgbClr val="FF6600"/>
              </a:solidFill>
            </a:endParaRPr>
          </a:p>
        </p:txBody>
      </p:sp>
      <p:pic>
        <p:nvPicPr>
          <p:cNvPr id="29" name="Picture Placeholder 28">
            <a:extLst>
              <a:ext uri="{FF2B5EF4-FFF2-40B4-BE49-F238E27FC236}">
                <a16:creationId xmlns:a16="http://schemas.microsoft.com/office/drawing/2014/main" id="{F0E35123-11A3-CD40-A44F-8A81B9105639}"/>
              </a:ext>
            </a:extLst>
          </p:cNvPr>
          <p:cNvPicPr>
            <a:picLocks noGrp="1" noChangeAspect="1"/>
          </p:cNvPicPr>
          <p:nvPr>
            <p:ph type="pic" sz="quarter" idx="21"/>
          </p:nvPr>
        </p:nvPicPr>
        <p:blipFill>
          <a:blip r:embed="rId4">
            <a:extLst>
              <a:ext uri="{28A0092B-C50C-407E-A947-70E740481C1C}">
                <a14:useLocalDpi xmlns:a14="http://schemas.microsoft.com/office/drawing/2010/main" val="0"/>
              </a:ext>
            </a:extLst>
          </a:blip>
          <a:stretch>
            <a:fillRect/>
          </a:stretch>
        </p:blipFill>
        <p:spPr>
          <a:xfrm>
            <a:off x="5282969" y="1850968"/>
            <a:ext cx="605487" cy="605487"/>
          </a:xfrm>
        </p:spPr>
      </p:pic>
      <p:pic>
        <p:nvPicPr>
          <p:cNvPr id="31" name="Picture Placeholder 30">
            <a:extLst>
              <a:ext uri="{FF2B5EF4-FFF2-40B4-BE49-F238E27FC236}">
                <a16:creationId xmlns:a16="http://schemas.microsoft.com/office/drawing/2014/main" id="{6BF407E9-98AE-2B40-90E3-1B14FC14FDB8}"/>
              </a:ext>
            </a:extLst>
          </p:cNvPr>
          <p:cNvPicPr>
            <a:picLocks noGrp="1" noChangeAspect="1"/>
          </p:cNvPicPr>
          <p:nvPr>
            <p:ph type="pic" sz="quarter" idx="22"/>
          </p:nvPr>
        </p:nvPicPr>
        <p:blipFill>
          <a:blip r:embed="rId5">
            <a:extLst>
              <a:ext uri="{28A0092B-C50C-407E-A947-70E740481C1C}">
                <a14:useLocalDpi xmlns:a14="http://schemas.microsoft.com/office/drawing/2010/main" val="0"/>
              </a:ext>
            </a:extLst>
          </a:blip>
          <a:stretch>
            <a:fillRect/>
          </a:stretch>
        </p:blipFill>
        <p:spPr>
          <a:xfrm>
            <a:off x="6298782" y="4906113"/>
            <a:ext cx="605487" cy="605487"/>
          </a:xfrm>
        </p:spPr>
      </p:pic>
      <p:pic>
        <p:nvPicPr>
          <p:cNvPr id="13" name="Picture 12"/>
          <p:cNvPicPr>
            <a:picLocks noChangeAspect="1"/>
          </p:cNvPicPr>
          <p:nvPr/>
        </p:nvPicPr>
        <p:blipFill>
          <a:blip r:embed="rId6"/>
          <a:stretch>
            <a:fillRect/>
          </a:stretch>
        </p:blipFill>
        <p:spPr>
          <a:xfrm>
            <a:off x="65553" y="799391"/>
            <a:ext cx="1469242" cy="756550"/>
          </a:xfrm>
          <a:prstGeom prst="rect">
            <a:avLst/>
          </a:prstGeom>
        </p:spPr>
      </p:pic>
      <p:sp>
        <p:nvSpPr>
          <p:cNvPr id="17" name="Rounded Rectangle 16"/>
          <p:cNvSpPr/>
          <p:nvPr/>
        </p:nvSpPr>
        <p:spPr>
          <a:xfrm>
            <a:off x="1697051" y="2894590"/>
            <a:ext cx="2572972" cy="432781"/>
          </a:xfrm>
          <a:prstGeom prst="roundRect">
            <a:avLst/>
          </a:prstGeom>
          <a:ln>
            <a:solidFill>
              <a:srgbClr val="FF33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srgbClr val="0000FF"/>
                </a:solidFill>
                <a:hlinkClick r:id="rId7" action="ppaction://hlinksldjump"/>
              </a:rPr>
              <a:t>Additional Laws</a:t>
            </a:r>
            <a:endParaRPr lang="en-US" b="1" dirty="0">
              <a:solidFill>
                <a:srgbClr val="0000FF"/>
              </a:solidFill>
            </a:endParaRPr>
          </a:p>
        </p:txBody>
      </p:sp>
      <p:sp>
        <p:nvSpPr>
          <p:cNvPr id="22" name="Rounded Rectangle 21"/>
          <p:cNvSpPr/>
          <p:nvPr/>
        </p:nvSpPr>
        <p:spPr>
          <a:xfrm>
            <a:off x="1190614" y="3519579"/>
            <a:ext cx="3585846" cy="432781"/>
          </a:xfrm>
          <a:prstGeom prst="roundRect">
            <a:avLst/>
          </a:prstGeom>
          <a:ln>
            <a:solidFill>
              <a:srgbClr val="FF33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srgbClr val="0000FF"/>
                </a:solidFill>
                <a:hlinkClick r:id="rId8" action="ppaction://hlinksldjump"/>
              </a:rPr>
              <a:t>Sharing the Road: Large Vehicles</a:t>
            </a:r>
            <a:endParaRPr lang="en-US" b="1" dirty="0">
              <a:solidFill>
                <a:srgbClr val="0000FF"/>
              </a:solidFill>
            </a:endParaRPr>
          </a:p>
        </p:txBody>
      </p:sp>
      <p:sp>
        <p:nvSpPr>
          <p:cNvPr id="23" name="Rounded Rectangle 22"/>
          <p:cNvSpPr/>
          <p:nvPr/>
        </p:nvSpPr>
        <p:spPr>
          <a:xfrm>
            <a:off x="1443833" y="4140529"/>
            <a:ext cx="3134493" cy="432781"/>
          </a:xfrm>
          <a:prstGeom prst="roundRect">
            <a:avLst/>
          </a:prstGeom>
          <a:ln>
            <a:solidFill>
              <a:srgbClr val="FF33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srgbClr val="0000FF"/>
                </a:solidFill>
                <a:hlinkClick r:id="rId9" action="ppaction://hlinksldjump"/>
              </a:rPr>
              <a:t>Driving Near Motorcycles</a:t>
            </a:r>
            <a:endParaRPr lang="en-US" b="1" dirty="0">
              <a:solidFill>
                <a:srgbClr val="0000FF"/>
              </a:solidFill>
            </a:endParaRPr>
          </a:p>
        </p:txBody>
      </p:sp>
      <p:sp>
        <p:nvSpPr>
          <p:cNvPr id="24" name="Rounded Rectangle 23">
            <a:hlinkClick r:id="rId10" action="ppaction://hlinksldjump"/>
          </p:cNvPr>
          <p:cNvSpPr/>
          <p:nvPr/>
        </p:nvSpPr>
        <p:spPr>
          <a:xfrm>
            <a:off x="1695509" y="4761479"/>
            <a:ext cx="2572972" cy="432781"/>
          </a:xfrm>
          <a:prstGeom prst="roundRect">
            <a:avLst/>
          </a:prstGeom>
          <a:ln>
            <a:solidFill>
              <a:srgbClr val="FF33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srgbClr val="0000FF"/>
                </a:solidFill>
                <a:hlinkClick r:id="rId11" action="ppaction://hlinksldjump"/>
              </a:rPr>
              <a:t>Driving Near Bicycles</a:t>
            </a:r>
            <a:endParaRPr lang="en-US" b="1" dirty="0">
              <a:solidFill>
                <a:srgbClr val="0000FF"/>
              </a:solidFill>
            </a:endParaRPr>
          </a:p>
        </p:txBody>
      </p:sp>
      <p:sp>
        <p:nvSpPr>
          <p:cNvPr id="25" name="Rounded Rectangle 24"/>
          <p:cNvSpPr/>
          <p:nvPr/>
        </p:nvSpPr>
        <p:spPr>
          <a:xfrm>
            <a:off x="1073386" y="5363135"/>
            <a:ext cx="3817218" cy="432781"/>
          </a:xfrm>
          <a:prstGeom prst="roundRect">
            <a:avLst/>
          </a:prstGeom>
          <a:ln>
            <a:solidFill>
              <a:srgbClr val="FF33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smtClean="0">
                <a:solidFill>
                  <a:srgbClr val="0000FF"/>
                </a:solidFill>
                <a:hlinkClick r:id="rId12" action="ppaction://hlinksldjump"/>
              </a:rPr>
              <a:t>Driving </a:t>
            </a:r>
            <a:r>
              <a:rPr lang="en-US" b="1" dirty="0">
                <a:solidFill>
                  <a:srgbClr val="0000FF"/>
                </a:solidFill>
                <a:hlinkClick r:id="rId12" action="ppaction://hlinksldjump"/>
              </a:rPr>
              <a:t>Under the Influence (DUI)</a:t>
            </a:r>
            <a:endParaRPr lang="en-US" b="1" dirty="0">
              <a:solidFill>
                <a:srgbClr val="0000FF"/>
              </a:solidFill>
            </a:endParaRPr>
          </a:p>
        </p:txBody>
      </p:sp>
      <p:sp>
        <p:nvSpPr>
          <p:cNvPr id="28" name="Rounded Rectangle 27"/>
          <p:cNvSpPr/>
          <p:nvPr/>
        </p:nvSpPr>
        <p:spPr>
          <a:xfrm>
            <a:off x="8230765" y="2138066"/>
            <a:ext cx="2572972" cy="432781"/>
          </a:xfrm>
          <a:prstGeom prst="roundRect">
            <a:avLst/>
          </a:prstGeom>
          <a:ln>
            <a:solidFill>
              <a:srgbClr val="FF33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srgbClr val="0000FF"/>
                </a:solidFill>
                <a:hlinkClick r:id="rId13" action="ppaction://hlinksldjump"/>
              </a:rPr>
              <a:t>DUI Penalties</a:t>
            </a:r>
            <a:endParaRPr lang="en-US" b="1" dirty="0">
              <a:solidFill>
                <a:srgbClr val="0000FF"/>
              </a:solidFill>
            </a:endParaRPr>
          </a:p>
        </p:txBody>
      </p:sp>
      <p:sp>
        <p:nvSpPr>
          <p:cNvPr id="30" name="Rounded Rectangle 29"/>
          <p:cNvSpPr/>
          <p:nvPr/>
        </p:nvSpPr>
        <p:spPr>
          <a:xfrm>
            <a:off x="8230765" y="2771407"/>
            <a:ext cx="2572972" cy="432781"/>
          </a:xfrm>
          <a:prstGeom prst="roundRect">
            <a:avLst/>
          </a:prstGeom>
          <a:ln>
            <a:solidFill>
              <a:srgbClr val="FF33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smtClean="0">
                <a:solidFill>
                  <a:srgbClr val="0000FF"/>
                </a:solidFill>
                <a:hlinkClick r:id="rId14" action="ppaction://hlinksldjump"/>
              </a:rPr>
              <a:t>Traffic </a:t>
            </a:r>
            <a:r>
              <a:rPr lang="en-US" b="1" dirty="0">
                <a:solidFill>
                  <a:srgbClr val="0000FF"/>
                </a:solidFill>
                <a:hlinkClick r:id="rId14" action="ppaction://hlinksldjump"/>
              </a:rPr>
              <a:t>Crashes</a:t>
            </a:r>
            <a:endParaRPr lang="en-US" b="1" dirty="0">
              <a:solidFill>
                <a:srgbClr val="0000FF"/>
              </a:solidFill>
            </a:endParaRPr>
          </a:p>
        </p:txBody>
      </p:sp>
      <p:sp>
        <p:nvSpPr>
          <p:cNvPr id="32" name="Rounded Rectangle 31"/>
          <p:cNvSpPr/>
          <p:nvPr/>
        </p:nvSpPr>
        <p:spPr>
          <a:xfrm>
            <a:off x="7751298" y="3419191"/>
            <a:ext cx="3331370" cy="432781"/>
          </a:xfrm>
          <a:prstGeom prst="roundRect">
            <a:avLst/>
          </a:prstGeom>
          <a:ln>
            <a:solidFill>
              <a:srgbClr val="FF33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srgbClr val="0000FF"/>
                </a:solidFill>
                <a:hlinkClick r:id="rId15" action="ppaction://hlinksldjump"/>
              </a:rPr>
              <a:t>Driver’s License Revocation</a:t>
            </a:r>
            <a:endParaRPr lang="en-US" b="1" dirty="0">
              <a:solidFill>
                <a:srgbClr val="0000FF"/>
              </a:solidFill>
            </a:endParaRPr>
          </a:p>
        </p:txBody>
      </p:sp>
      <p:sp>
        <p:nvSpPr>
          <p:cNvPr id="33" name="Rounded Rectangle 32"/>
          <p:cNvSpPr/>
          <p:nvPr/>
        </p:nvSpPr>
        <p:spPr>
          <a:xfrm>
            <a:off x="7673926" y="4027992"/>
            <a:ext cx="3486114" cy="432781"/>
          </a:xfrm>
          <a:prstGeom prst="roundRect">
            <a:avLst/>
          </a:prstGeom>
          <a:ln>
            <a:solidFill>
              <a:srgbClr val="FF33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srgbClr val="0000FF"/>
                </a:solidFill>
                <a:hlinkClick r:id="rId16" action="ppaction://hlinksldjump"/>
              </a:rPr>
              <a:t>Driver’s License Suspension </a:t>
            </a:r>
            <a:endParaRPr lang="en-US" b="1" dirty="0">
              <a:solidFill>
                <a:srgbClr val="0000FF"/>
              </a:solidFill>
            </a:endParaRPr>
          </a:p>
        </p:txBody>
      </p:sp>
    </p:spTree>
    <p:extLst>
      <p:ext uri="{BB962C8B-B14F-4D97-AF65-F5344CB8AC3E}">
        <p14:creationId xmlns:p14="http://schemas.microsoft.com/office/powerpoint/2010/main" val="12745701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22" name="arrow.wav"/>
          </p:stSnd>
        </p:sndAc>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2C50832-0B36-43C5-98EC-4CD165D78718}"/>
              </a:ext>
            </a:extLst>
          </p:cNvPr>
          <p:cNvSpPr txBox="1">
            <a:spLocks/>
          </p:cNvSpPr>
          <p:nvPr/>
        </p:nvSpPr>
        <p:spPr>
          <a:xfrm>
            <a:off x="6225613" y="4470431"/>
            <a:ext cx="5966387" cy="44293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400" b="1" kern="1200" cap="all" baseline="0">
                <a:solidFill>
                  <a:schemeClr val="accent4"/>
                </a:solidFill>
                <a:latin typeface="+mj-lt"/>
                <a:ea typeface="+mj-ea"/>
                <a:cs typeface="+mj-cs"/>
              </a:defRPr>
            </a:lvl1pPr>
          </a:lstStyle>
          <a:p>
            <a:r>
              <a:rPr lang="en-US" sz="4000" cap="none" dirty="0">
                <a:solidFill>
                  <a:schemeClr val="dk1"/>
                </a:solidFill>
                <a:latin typeface="Calibri"/>
                <a:ea typeface="Calibri"/>
                <a:cs typeface="Calibri"/>
                <a:sym typeface="Calibri"/>
              </a:rPr>
              <a:t>Driver’s License Revocation</a:t>
            </a:r>
            <a:endParaRPr lang="en-IN" sz="4000" dirty="0">
              <a:solidFill>
                <a:schemeClr val="tx1"/>
              </a:solidFill>
            </a:endParaRPr>
          </a:p>
        </p:txBody>
      </p:sp>
      <p:sp>
        <p:nvSpPr>
          <p:cNvPr id="5" name="Striped Right Arrow 4"/>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pic>
        <p:nvPicPr>
          <p:cNvPr id="7" name="Picture Placeholder 6"/>
          <p:cNvPicPr>
            <a:picLocks noGrp="1" noChangeAspect="1"/>
          </p:cNvPicPr>
          <p:nvPr>
            <p:ph type="pic" sz="quarter" idx="10"/>
          </p:nvPr>
        </p:nvPicPr>
        <p:blipFill>
          <a:blip r:embed="rId5">
            <a:extLst>
              <a:ext uri="{28A0092B-C50C-407E-A947-70E740481C1C}">
                <a14:useLocalDpi xmlns:a14="http://schemas.microsoft.com/office/drawing/2010/main" val="0"/>
              </a:ext>
            </a:extLst>
          </a:blip>
          <a:stretch>
            <a:fillRect/>
          </a:stretch>
        </p:blipFill>
        <p:spPr>
          <a:xfrm>
            <a:off x="710812" y="857250"/>
            <a:ext cx="5305661" cy="5072063"/>
          </a:xfrm>
          <a:effectLst>
            <a:softEdge rad="317500"/>
          </a:effectLst>
        </p:spPr>
      </p:pic>
      <p:sp>
        <p:nvSpPr>
          <p:cNvPr id="6" name="Rectangle 5"/>
          <p:cNvSpPr/>
          <p:nvPr/>
        </p:nvSpPr>
        <p:spPr>
          <a:xfrm>
            <a:off x="6229350" y="1407532"/>
            <a:ext cx="5308328" cy="2723823"/>
          </a:xfrm>
          <a:prstGeom prst="rect">
            <a:avLst/>
          </a:prstGeom>
        </p:spPr>
        <p:txBody>
          <a:bodyPr wrap="square">
            <a:spAutoFit/>
          </a:bodyPr>
          <a:lstStyle/>
          <a:p>
            <a:pPr algn="just"/>
            <a:r>
              <a:rPr lang="en-US" sz="1900" b="1" dirty="0" smtClean="0"/>
              <a:t>Revocation</a:t>
            </a:r>
            <a:r>
              <a:rPr lang="en-US" sz="1900" dirty="0" smtClean="0"/>
              <a:t> </a:t>
            </a:r>
            <a:r>
              <a:rPr lang="en-US" sz="1900" dirty="0"/>
              <a:t>is the indefinite withdrawal of driving privileges by the Secretary of State’s office.  To regain your driving privileges, you may be eligible to reapply for a license after a minimum of one year, unless otherwise noted.  The Secretary of State will immediately revoke the driving privileges of someone convicted of a moving violation that caused a crash and resulted in the death of another person.</a:t>
            </a:r>
          </a:p>
        </p:txBody>
      </p:sp>
    </p:spTree>
    <p:extLst>
      <p:ext uri="{BB962C8B-B14F-4D97-AF65-F5344CB8AC3E}">
        <p14:creationId xmlns:p14="http://schemas.microsoft.com/office/powerpoint/2010/main" val="17806147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3" name="arrow.wav"/>
          </p:stSnd>
        </p:sndAc>
      </p:transition>
    </mc:Choice>
    <mc:Fallback xmlns="">
      <p:transition spd="slow">
        <p:fade/>
        <p:sndAc>
          <p:stSnd>
            <p:snd r:embed="rId6" name="arrow.wav"/>
          </p:stSnd>
        </p:sndAc>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triped Right Arrow 4"/>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sp>
        <p:nvSpPr>
          <p:cNvPr id="2" name="Rectangle 1"/>
          <p:cNvSpPr/>
          <p:nvPr/>
        </p:nvSpPr>
        <p:spPr>
          <a:xfrm>
            <a:off x="3400425" y="306990"/>
            <a:ext cx="8286750" cy="1292662"/>
          </a:xfrm>
          <a:prstGeom prst="rect">
            <a:avLst/>
          </a:prstGeom>
        </p:spPr>
        <p:txBody>
          <a:bodyPr wrap="square">
            <a:spAutoFit/>
          </a:bodyPr>
          <a:lstStyle/>
          <a:p>
            <a:pPr lvl="0" algn="ctr"/>
            <a:r>
              <a:rPr lang="en-US" sz="2600" b="1" dirty="0">
                <a:solidFill>
                  <a:srgbClr val="000000"/>
                </a:solidFill>
                <a:ea typeface="Open Sans"/>
                <a:cs typeface="Open Sans"/>
                <a:sym typeface="Open Sans"/>
              </a:rPr>
              <a:t>Other offenses for which your driver’s license may be revoked include, but are not limited to:</a:t>
            </a:r>
            <a:endParaRPr lang="en-US" sz="2600" b="1" dirty="0">
              <a:solidFill>
                <a:srgbClr val="000000"/>
              </a:solidFill>
              <a:ea typeface="Calibri"/>
              <a:cs typeface="Calibri"/>
              <a:sym typeface="Calibri"/>
            </a:endParaRPr>
          </a:p>
          <a:p>
            <a:pPr algn="ctr"/>
            <a:endParaRPr lang="en-US" sz="2600" b="1" dirty="0"/>
          </a:p>
        </p:txBody>
      </p:sp>
      <p:sp>
        <p:nvSpPr>
          <p:cNvPr id="7" name="Rectangle 6"/>
          <p:cNvSpPr/>
          <p:nvPr/>
        </p:nvSpPr>
        <p:spPr>
          <a:xfrm>
            <a:off x="2500313" y="1141904"/>
            <a:ext cx="9080228" cy="5840060"/>
          </a:xfrm>
          <a:prstGeom prst="rect">
            <a:avLst/>
          </a:prstGeom>
        </p:spPr>
        <p:txBody>
          <a:bodyPr wrap="square">
            <a:spAutoFit/>
          </a:bodyPr>
          <a:lstStyle/>
          <a:p>
            <a:pPr marL="25400" lvl="0">
              <a:lnSpc>
                <a:spcPct val="115000"/>
              </a:lnSpc>
              <a:buClr>
                <a:srgbClr val="000000"/>
              </a:buClr>
              <a:buSzPts val="1400"/>
            </a:pPr>
            <a:r>
              <a:rPr lang="en-US" b="1" dirty="0">
                <a:solidFill>
                  <a:srgbClr val="000000"/>
                </a:solidFill>
                <a:latin typeface="Open Sans"/>
                <a:ea typeface="Open Sans"/>
                <a:cs typeface="Open Sans"/>
                <a:sym typeface="Open Sans"/>
              </a:rPr>
              <a:t>Aggravated DUI</a:t>
            </a:r>
            <a:r>
              <a:rPr lang="en-US" dirty="0">
                <a:solidFill>
                  <a:srgbClr val="000000"/>
                </a:solidFill>
                <a:latin typeface="Open Sans"/>
                <a:ea typeface="Open Sans"/>
                <a:cs typeface="Open Sans"/>
                <a:sym typeface="Open Sans"/>
              </a:rPr>
              <a:t> — Causing personal injury or death as a result of a DUI; having a prior conviction of reckless homicide or aggravated DUI involving a death and committing a DUI; receiving a third or subsequent DUI conviction; committing a DUI without a valid license, permit or vehicle insurance; or committing a DUI violation while transporting children in a school bus.</a:t>
            </a:r>
            <a:endParaRPr lang="en-US" dirty="0">
              <a:solidFill>
                <a:srgbClr val="000000"/>
              </a:solidFill>
              <a:ea typeface="Calibri"/>
              <a:cs typeface="Calibri"/>
              <a:sym typeface="Calibri"/>
            </a:endParaRPr>
          </a:p>
          <a:p>
            <a:pPr marL="25400" lvl="0">
              <a:lnSpc>
                <a:spcPct val="115000"/>
              </a:lnSpc>
              <a:buClr>
                <a:srgbClr val="000000"/>
              </a:buClr>
              <a:buSzPts val="1400"/>
            </a:pPr>
            <a:endParaRPr lang="en-US" b="1" dirty="0" smtClean="0">
              <a:solidFill>
                <a:srgbClr val="000000"/>
              </a:solidFill>
              <a:latin typeface="Open Sans"/>
              <a:ea typeface="Open Sans"/>
              <a:cs typeface="Open Sans"/>
              <a:sym typeface="Open Sans"/>
            </a:endParaRPr>
          </a:p>
          <a:p>
            <a:pPr marL="25400" lvl="0">
              <a:lnSpc>
                <a:spcPct val="115000"/>
              </a:lnSpc>
              <a:buClr>
                <a:srgbClr val="000000"/>
              </a:buClr>
              <a:buSzPts val="1400"/>
            </a:pPr>
            <a:r>
              <a:rPr lang="en-US" b="1" dirty="0" smtClean="0">
                <a:solidFill>
                  <a:srgbClr val="000000"/>
                </a:solidFill>
                <a:latin typeface="Open Sans"/>
                <a:ea typeface="Open Sans"/>
                <a:cs typeface="Open Sans"/>
                <a:sym typeface="Open Sans"/>
              </a:rPr>
              <a:t>Aggravated </a:t>
            </a:r>
            <a:r>
              <a:rPr lang="en-US" b="1" dirty="0">
                <a:solidFill>
                  <a:srgbClr val="000000"/>
                </a:solidFill>
                <a:latin typeface="Open Sans"/>
                <a:ea typeface="Open Sans"/>
                <a:cs typeface="Open Sans"/>
                <a:sym typeface="Open Sans"/>
              </a:rPr>
              <a:t>Reckless Driving</a:t>
            </a:r>
            <a:r>
              <a:rPr lang="en-US" dirty="0">
                <a:solidFill>
                  <a:srgbClr val="000000"/>
                </a:solidFill>
                <a:latin typeface="Open Sans"/>
                <a:ea typeface="Open Sans"/>
                <a:cs typeface="Open Sans"/>
                <a:sym typeface="Open Sans"/>
              </a:rPr>
              <a:t> — Driving resulting in great bodily harm, permanent disability or disfigurement to another person.</a:t>
            </a:r>
            <a:endParaRPr lang="en-US" dirty="0">
              <a:solidFill>
                <a:srgbClr val="000000"/>
              </a:solidFill>
              <a:ea typeface="Calibri"/>
              <a:cs typeface="Calibri"/>
              <a:sym typeface="Calibri"/>
            </a:endParaRPr>
          </a:p>
          <a:p>
            <a:pPr marL="25400" lvl="0">
              <a:lnSpc>
                <a:spcPct val="115000"/>
              </a:lnSpc>
              <a:buClr>
                <a:srgbClr val="000000"/>
              </a:buClr>
              <a:buSzPts val="1400"/>
            </a:pPr>
            <a:endParaRPr lang="en-US" b="1" dirty="0" smtClean="0">
              <a:solidFill>
                <a:srgbClr val="000000"/>
              </a:solidFill>
              <a:latin typeface="Open Sans"/>
              <a:ea typeface="Open Sans"/>
              <a:cs typeface="Open Sans"/>
              <a:sym typeface="Open Sans"/>
            </a:endParaRPr>
          </a:p>
          <a:p>
            <a:pPr marL="25400" lvl="0">
              <a:lnSpc>
                <a:spcPct val="115000"/>
              </a:lnSpc>
              <a:buClr>
                <a:srgbClr val="000000"/>
              </a:buClr>
              <a:buSzPts val="1400"/>
            </a:pPr>
            <a:r>
              <a:rPr lang="en-US" b="1" dirty="0" smtClean="0">
                <a:solidFill>
                  <a:srgbClr val="000000"/>
                </a:solidFill>
                <a:latin typeface="Open Sans"/>
                <a:ea typeface="Open Sans"/>
                <a:cs typeface="Open Sans"/>
                <a:sym typeface="Open Sans"/>
              </a:rPr>
              <a:t>Drag </a:t>
            </a:r>
            <a:r>
              <a:rPr lang="en-US" b="1" dirty="0">
                <a:solidFill>
                  <a:srgbClr val="000000"/>
                </a:solidFill>
                <a:latin typeface="Open Sans"/>
                <a:ea typeface="Open Sans"/>
                <a:cs typeface="Open Sans"/>
                <a:sym typeface="Open Sans"/>
              </a:rPr>
              <a:t>Racing or Street Racing</a:t>
            </a:r>
            <a:r>
              <a:rPr lang="en-US" dirty="0">
                <a:solidFill>
                  <a:srgbClr val="000000"/>
                </a:solidFill>
                <a:latin typeface="Open Sans"/>
                <a:ea typeface="Open Sans"/>
                <a:cs typeface="Open Sans"/>
                <a:sym typeface="Open Sans"/>
              </a:rPr>
              <a:t> — Illegally racing with another vehicle.</a:t>
            </a:r>
            <a:endParaRPr lang="en-US" dirty="0">
              <a:solidFill>
                <a:srgbClr val="000000"/>
              </a:solidFill>
              <a:ea typeface="Calibri"/>
              <a:cs typeface="Calibri"/>
              <a:sym typeface="Calibri"/>
            </a:endParaRPr>
          </a:p>
          <a:p>
            <a:pPr marL="25400" lvl="0">
              <a:lnSpc>
                <a:spcPct val="115000"/>
              </a:lnSpc>
              <a:buClr>
                <a:srgbClr val="000000"/>
              </a:buClr>
              <a:buSzPts val="1400"/>
            </a:pPr>
            <a:endParaRPr lang="en-US" b="1" dirty="0" smtClean="0">
              <a:solidFill>
                <a:srgbClr val="000000"/>
              </a:solidFill>
              <a:latin typeface="Open Sans"/>
              <a:ea typeface="Open Sans"/>
              <a:cs typeface="Open Sans"/>
              <a:sym typeface="Open Sans"/>
            </a:endParaRPr>
          </a:p>
          <a:p>
            <a:pPr marL="25400" lvl="0">
              <a:lnSpc>
                <a:spcPct val="115000"/>
              </a:lnSpc>
              <a:buClr>
                <a:srgbClr val="000000"/>
              </a:buClr>
              <a:buSzPts val="1400"/>
            </a:pPr>
            <a:r>
              <a:rPr lang="en-US" b="1" dirty="0" smtClean="0">
                <a:solidFill>
                  <a:srgbClr val="000000"/>
                </a:solidFill>
                <a:latin typeface="Open Sans"/>
                <a:ea typeface="Open Sans"/>
                <a:cs typeface="Open Sans"/>
                <a:sym typeface="Open Sans"/>
              </a:rPr>
              <a:t>DUI </a:t>
            </a:r>
            <a:r>
              <a:rPr lang="en-US" dirty="0">
                <a:solidFill>
                  <a:srgbClr val="000000"/>
                </a:solidFill>
                <a:latin typeface="Open Sans"/>
                <a:ea typeface="Open Sans"/>
                <a:cs typeface="Open Sans"/>
                <a:sym typeface="Open Sans"/>
              </a:rPr>
              <a:t>— Driving under the influence of alcohol, marijuana, other drugs and/or intoxicating compounds.</a:t>
            </a:r>
            <a:endParaRPr lang="en-US" dirty="0">
              <a:solidFill>
                <a:srgbClr val="000000"/>
              </a:solidFill>
              <a:ea typeface="Calibri"/>
              <a:cs typeface="Calibri"/>
              <a:sym typeface="Calibri"/>
            </a:endParaRPr>
          </a:p>
          <a:p>
            <a:pPr marL="25400" lvl="0">
              <a:lnSpc>
                <a:spcPct val="115000"/>
              </a:lnSpc>
              <a:buClr>
                <a:srgbClr val="000000"/>
              </a:buClr>
              <a:buSzPts val="1400"/>
            </a:pPr>
            <a:endParaRPr lang="en-US" b="1" dirty="0" smtClean="0">
              <a:solidFill>
                <a:srgbClr val="000000"/>
              </a:solidFill>
              <a:latin typeface="Open Sans"/>
              <a:ea typeface="Open Sans"/>
              <a:cs typeface="Open Sans"/>
              <a:sym typeface="Open Sans"/>
            </a:endParaRPr>
          </a:p>
          <a:p>
            <a:pPr marL="25400" lvl="0">
              <a:lnSpc>
                <a:spcPct val="115000"/>
              </a:lnSpc>
              <a:buClr>
                <a:srgbClr val="000000"/>
              </a:buClr>
              <a:buSzPts val="1400"/>
            </a:pPr>
            <a:r>
              <a:rPr lang="en-US" b="1" dirty="0" smtClean="0">
                <a:solidFill>
                  <a:srgbClr val="000000"/>
                </a:solidFill>
                <a:latin typeface="Open Sans"/>
                <a:ea typeface="Open Sans"/>
                <a:cs typeface="Open Sans"/>
                <a:sym typeface="Open Sans"/>
              </a:rPr>
              <a:t>Leaving </a:t>
            </a:r>
            <a:r>
              <a:rPr lang="en-US" b="1" dirty="0">
                <a:solidFill>
                  <a:srgbClr val="000000"/>
                </a:solidFill>
                <a:latin typeface="Open Sans"/>
                <a:ea typeface="Open Sans"/>
                <a:cs typeface="Open Sans"/>
                <a:sym typeface="Open Sans"/>
              </a:rPr>
              <a:t>the Scene</a:t>
            </a:r>
            <a:r>
              <a:rPr lang="en-US" dirty="0">
                <a:solidFill>
                  <a:srgbClr val="000000"/>
                </a:solidFill>
                <a:latin typeface="Open Sans"/>
                <a:ea typeface="Open Sans"/>
                <a:cs typeface="Open Sans"/>
                <a:sym typeface="Open Sans"/>
              </a:rPr>
              <a:t> — Leaving the scene of a crash that killed or injured someone.</a:t>
            </a:r>
            <a:endParaRPr lang="en-US" dirty="0">
              <a:solidFill>
                <a:srgbClr val="000000"/>
              </a:solidFill>
              <a:ea typeface="Calibri"/>
              <a:cs typeface="Calibri"/>
              <a:sym typeface="Calibri"/>
            </a:endParaRPr>
          </a:p>
          <a:p>
            <a:pPr marL="342900" lvl="0" indent="-139700">
              <a:spcBef>
                <a:spcPts val="640"/>
              </a:spcBef>
              <a:buClr>
                <a:schemeClr val="dk1"/>
              </a:buClr>
              <a:buSzPts val="3200"/>
            </a:pPr>
            <a:endParaRPr lang="en-US" sz="4000" dirty="0">
              <a:solidFill>
                <a:schemeClr val="dk1"/>
              </a:solidFill>
              <a:ea typeface="Calibri"/>
              <a:cs typeface="Calibri"/>
              <a:sym typeface="Calibri"/>
            </a:endParaRPr>
          </a:p>
          <a:p>
            <a:endParaRPr lang="en-US" dirty="0"/>
          </a:p>
        </p:txBody>
      </p:sp>
      <p:pic>
        <p:nvPicPr>
          <p:cNvPr id="10" name="Picture 9"/>
          <p:cNvPicPr>
            <a:picLocks noChangeAspect="1"/>
          </p:cNvPicPr>
          <p:nvPr/>
        </p:nvPicPr>
        <p:blipFill>
          <a:blip r:embed="rId5"/>
          <a:stretch>
            <a:fillRect/>
          </a:stretch>
        </p:blipFill>
        <p:spPr>
          <a:xfrm>
            <a:off x="-1" y="-1042988"/>
            <a:ext cx="12192001" cy="8024952"/>
          </a:xfrm>
          <a:prstGeom prst="rect">
            <a:avLst/>
          </a:prstGeom>
        </p:spPr>
      </p:pic>
      <p:pic>
        <p:nvPicPr>
          <p:cNvPr id="11" name="Picture 10"/>
          <p:cNvPicPr>
            <a:picLocks noChangeAspect="1"/>
          </p:cNvPicPr>
          <p:nvPr/>
        </p:nvPicPr>
        <p:blipFill>
          <a:blip r:embed="rId6"/>
          <a:stretch>
            <a:fillRect/>
          </a:stretch>
        </p:blipFill>
        <p:spPr>
          <a:xfrm>
            <a:off x="1990167" y="953321"/>
            <a:ext cx="640135" cy="853514"/>
          </a:xfrm>
          <a:prstGeom prst="rect">
            <a:avLst/>
          </a:prstGeom>
        </p:spPr>
      </p:pic>
      <p:pic>
        <p:nvPicPr>
          <p:cNvPr id="12" name="Picture 11"/>
          <p:cNvPicPr>
            <a:picLocks noChangeAspect="1"/>
          </p:cNvPicPr>
          <p:nvPr/>
        </p:nvPicPr>
        <p:blipFill>
          <a:blip r:embed="rId6"/>
          <a:stretch>
            <a:fillRect/>
          </a:stretch>
        </p:blipFill>
        <p:spPr>
          <a:xfrm>
            <a:off x="1955528" y="2934286"/>
            <a:ext cx="640135" cy="853514"/>
          </a:xfrm>
          <a:prstGeom prst="rect">
            <a:avLst/>
          </a:prstGeom>
        </p:spPr>
      </p:pic>
      <p:pic>
        <p:nvPicPr>
          <p:cNvPr id="13" name="Picture 12"/>
          <p:cNvPicPr>
            <a:picLocks noChangeAspect="1"/>
          </p:cNvPicPr>
          <p:nvPr/>
        </p:nvPicPr>
        <p:blipFill>
          <a:blip r:embed="rId6"/>
          <a:stretch>
            <a:fillRect/>
          </a:stretch>
        </p:blipFill>
        <p:spPr>
          <a:xfrm>
            <a:off x="1941190" y="3769200"/>
            <a:ext cx="640135" cy="853514"/>
          </a:xfrm>
          <a:prstGeom prst="rect">
            <a:avLst/>
          </a:prstGeom>
        </p:spPr>
      </p:pic>
      <p:pic>
        <p:nvPicPr>
          <p:cNvPr id="14" name="Picture 13"/>
          <p:cNvPicPr>
            <a:picLocks noChangeAspect="1"/>
          </p:cNvPicPr>
          <p:nvPr/>
        </p:nvPicPr>
        <p:blipFill>
          <a:blip r:embed="rId6"/>
          <a:stretch>
            <a:fillRect/>
          </a:stretch>
        </p:blipFill>
        <p:spPr>
          <a:xfrm>
            <a:off x="1955528" y="4478149"/>
            <a:ext cx="640135" cy="853514"/>
          </a:xfrm>
          <a:prstGeom prst="rect">
            <a:avLst/>
          </a:prstGeom>
        </p:spPr>
      </p:pic>
      <p:pic>
        <p:nvPicPr>
          <p:cNvPr id="15" name="Picture 14"/>
          <p:cNvPicPr>
            <a:picLocks noChangeAspect="1"/>
          </p:cNvPicPr>
          <p:nvPr/>
        </p:nvPicPr>
        <p:blipFill>
          <a:blip r:embed="rId6"/>
          <a:stretch>
            <a:fillRect/>
          </a:stretch>
        </p:blipFill>
        <p:spPr>
          <a:xfrm>
            <a:off x="1965001" y="5357352"/>
            <a:ext cx="640135" cy="853514"/>
          </a:xfrm>
          <a:prstGeom prst="rect">
            <a:avLst/>
          </a:prstGeom>
        </p:spPr>
      </p:pic>
    </p:spTree>
    <p:extLst>
      <p:ext uri="{BB962C8B-B14F-4D97-AF65-F5344CB8AC3E}">
        <p14:creationId xmlns:p14="http://schemas.microsoft.com/office/powerpoint/2010/main" val="36278660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3" name="arrow.wav"/>
          </p:stSnd>
        </p:sndAc>
      </p:transition>
    </mc:Choice>
    <mc:Fallback xmlns="">
      <p:transition spd="slow">
        <p:fade/>
        <p:sndAc>
          <p:stSnd>
            <p:snd r:embed="rId7" name="arrow.wav"/>
          </p:stSnd>
        </p:sndAc>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2C50832-0B36-43C5-98EC-4CD165D78718}"/>
              </a:ext>
            </a:extLst>
          </p:cNvPr>
          <p:cNvSpPr txBox="1">
            <a:spLocks/>
          </p:cNvSpPr>
          <p:nvPr/>
        </p:nvSpPr>
        <p:spPr>
          <a:xfrm>
            <a:off x="5815013" y="4595913"/>
            <a:ext cx="6537053" cy="44293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400" b="1" kern="1200" cap="all" baseline="0">
                <a:solidFill>
                  <a:schemeClr val="accent4"/>
                </a:solidFill>
                <a:latin typeface="+mj-lt"/>
                <a:ea typeface="+mj-ea"/>
                <a:cs typeface="+mj-cs"/>
              </a:defRPr>
            </a:lvl1pPr>
          </a:lstStyle>
          <a:p>
            <a:r>
              <a:rPr lang="en-US" sz="4000" cap="none" dirty="0">
                <a:solidFill>
                  <a:schemeClr val="dk1"/>
                </a:solidFill>
                <a:latin typeface="Calibri"/>
                <a:ea typeface="Calibri"/>
                <a:cs typeface="Calibri"/>
                <a:sym typeface="Calibri"/>
              </a:rPr>
              <a:t>Driver’s License Suspension </a:t>
            </a:r>
            <a:endParaRPr lang="en-IN" sz="4000" dirty="0">
              <a:solidFill>
                <a:schemeClr val="tx1"/>
              </a:solidFill>
            </a:endParaRPr>
          </a:p>
        </p:txBody>
      </p:sp>
      <p:sp>
        <p:nvSpPr>
          <p:cNvPr id="5" name="Striped Right Arrow 4"/>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pic>
        <p:nvPicPr>
          <p:cNvPr id="7" name="Picture Placeholder 6"/>
          <p:cNvPicPr>
            <a:picLocks noGrp="1" noChangeAspect="1"/>
          </p:cNvPicPr>
          <p:nvPr>
            <p:ph type="pic" sz="quarter" idx="10"/>
          </p:nvPr>
        </p:nvPicPr>
        <p:blipFill>
          <a:blip r:embed="rId5">
            <a:extLst>
              <a:ext uri="{28A0092B-C50C-407E-A947-70E740481C1C}">
                <a14:useLocalDpi xmlns:a14="http://schemas.microsoft.com/office/drawing/2010/main" val="0"/>
              </a:ext>
            </a:extLst>
          </a:blip>
          <a:stretch>
            <a:fillRect/>
          </a:stretch>
        </p:blipFill>
        <p:spPr>
          <a:xfrm>
            <a:off x="542926" y="685800"/>
            <a:ext cx="5272087" cy="5452524"/>
          </a:xfrm>
          <a:effectLst>
            <a:softEdge rad="317500"/>
          </a:effectLst>
        </p:spPr>
      </p:pic>
      <p:sp>
        <p:nvSpPr>
          <p:cNvPr id="8" name="Rectangle 7"/>
          <p:cNvSpPr/>
          <p:nvPr/>
        </p:nvSpPr>
        <p:spPr>
          <a:xfrm>
            <a:off x="6143624" y="1901033"/>
            <a:ext cx="5836967" cy="2246769"/>
          </a:xfrm>
          <a:prstGeom prst="rect">
            <a:avLst/>
          </a:prstGeom>
        </p:spPr>
        <p:txBody>
          <a:bodyPr wrap="square">
            <a:spAutoFit/>
          </a:bodyPr>
          <a:lstStyle/>
          <a:p>
            <a:pPr algn="just"/>
            <a:r>
              <a:rPr lang="en-US" sz="2000" b="1" dirty="0"/>
              <a:t>Suspension</a:t>
            </a:r>
            <a:r>
              <a:rPr lang="en-US" sz="2000" dirty="0"/>
              <a:t> is a temporary loss of driving privileges. When the suspension is for a specific length of time, you may regain your driving privileges after your suspension has ended and you have paid a reinstatement fee. In other cases, your driver’s license will not be returned until you meet a requirement of Illinois law. </a:t>
            </a:r>
          </a:p>
        </p:txBody>
      </p:sp>
    </p:spTree>
    <p:extLst>
      <p:ext uri="{BB962C8B-B14F-4D97-AF65-F5344CB8AC3E}">
        <p14:creationId xmlns:p14="http://schemas.microsoft.com/office/powerpoint/2010/main" val="36299642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3" name="arrow.wav"/>
          </p:stSnd>
        </p:sndAc>
      </p:transition>
    </mc:Choice>
    <mc:Fallback xmlns="">
      <p:transition spd="slow">
        <p:fade/>
        <p:sndAc>
          <p:stSnd>
            <p:snd r:embed="rId6" name="arrow.wav"/>
          </p:stSnd>
        </p:sndAc>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triped Right Arrow 4"/>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sp>
        <p:nvSpPr>
          <p:cNvPr id="2" name="Rectangle 1"/>
          <p:cNvSpPr/>
          <p:nvPr/>
        </p:nvSpPr>
        <p:spPr>
          <a:xfrm>
            <a:off x="3400425" y="306990"/>
            <a:ext cx="8286750" cy="892552"/>
          </a:xfrm>
          <a:prstGeom prst="rect">
            <a:avLst/>
          </a:prstGeom>
        </p:spPr>
        <p:txBody>
          <a:bodyPr wrap="square">
            <a:spAutoFit/>
          </a:bodyPr>
          <a:lstStyle/>
          <a:p>
            <a:pPr algn="ctr"/>
            <a:r>
              <a:rPr lang="en-US" sz="2600" b="1" dirty="0"/>
              <a:t>Offenses for which your driver’s license may be suspended include, but are not limited to:</a:t>
            </a:r>
          </a:p>
        </p:txBody>
      </p:sp>
      <p:sp>
        <p:nvSpPr>
          <p:cNvPr id="7" name="Rectangle 6"/>
          <p:cNvSpPr/>
          <p:nvPr/>
        </p:nvSpPr>
        <p:spPr>
          <a:xfrm>
            <a:off x="2757488" y="1337010"/>
            <a:ext cx="9080228" cy="4801314"/>
          </a:xfrm>
          <a:prstGeom prst="rect">
            <a:avLst/>
          </a:prstGeom>
        </p:spPr>
        <p:txBody>
          <a:bodyPr wrap="square">
            <a:spAutoFit/>
          </a:bodyPr>
          <a:lstStyle/>
          <a:p>
            <a:r>
              <a:rPr lang="en-US" b="1" dirty="0"/>
              <a:t>Drug/Alcohol Test Failure </a:t>
            </a:r>
            <a:r>
              <a:rPr lang="en-US" dirty="0"/>
              <a:t>— Failure of chemical testing following a DUI arrest revealing a BAC </a:t>
            </a:r>
            <a:r>
              <a:rPr lang="en-US" b="1" dirty="0"/>
              <a:t>of .08 percent or more</a:t>
            </a:r>
            <a:r>
              <a:rPr lang="en-US" dirty="0"/>
              <a:t>, a THC level of </a:t>
            </a:r>
            <a:r>
              <a:rPr lang="en-US" b="1" dirty="0"/>
              <a:t>either 5 </a:t>
            </a:r>
            <a:r>
              <a:rPr lang="en-US" b="1" dirty="0" smtClean="0"/>
              <a:t>Nano grams </a:t>
            </a:r>
            <a:r>
              <a:rPr lang="en-US" b="1" dirty="0"/>
              <a:t>or more per milliliter </a:t>
            </a:r>
            <a:r>
              <a:rPr lang="en-US" dirty="0"/>
              <a:t>of whole blood </a:t>
            </a:r>
            <a:r>
              <a:rPr lang="en-US" b="1" dirty="0"/>
              <a:t>or 10 </a:t>
            </a:r>
            <a:r>
              <a:rPr lang="en-US" b="1" dirty="0" smtClean="0"/>
              <a:t>Nano grams </a:t>
            </a:r>
            <a:r>
              <a:rPr lang="en-US" b="1" dirty="0"/>
              <a:t>or more per milliliter </a:t>
            </a:r>
            <a:r>
              <a:rPr lang="en-US" dirty="0"/>
              <a:t>of other bodily substance or any trace of a controlled substance, or intoxicating compound</a:t>
            </a:r>
            <a:r>
              <a:rPr lang="en-US" dirty="0" smtClean="0"/>
              <a:t>.</a:t>
            </a:r>
          </a:p>
          <a:p>
            <a:endParaRPr lang="en-US" dirty="0"/>
          </a:p>
          <a:p>
            <a:r>
              <a:rPr lang="en-US" b="1" dirty="0"/>
              <a:t>Drug/Alcohol Test Refusal </a:t>
            </a:r>
            <a:r>
              <a:rPr lang="en-US" dirty="0"/>
              <a:t>— Refusal to test for drugs or alcohol after being arrested for DUI in Illinois or another state</a:t>
            </a:r>
            <a:r>
              <a:rPr lang="en-US" dirty="0" smtClean="0"/>
              <a:t>.</a:t>
            </a:r>
          </a:p>
          <a:p>
            <a:endParaRPr lang="en-US" dirty="0"/>
          </a:p>
          <a:p>
            <a:r>
              <a:rPr lang="en-US" b="1" dirty="0"/>
              <a:t>School Bus Violations </a:t>
            </a:r>
            <a:r>
              <a:rPr lang="en-US" dirty="0"/>
              <a:t>— Failure to stop for a school bus picking up or dropping off children, or failure to pay </a:t>
            </a:r>
            <a:r>
              <a:rPr lang="en-US" dirty="0" smtClean="0"/>
              <a:t>five </a:t>
            </a:r>
            <a:r>
              <a:rPr lang="en-US" dirty="0"/>
              <a:t>or more violations of yielding to a stopped school bus when recorded by a camera</a:t>
            </a:r>
            <a:r>
              <a:rPr lang="en-US" dirty="0" smtClean="0"/>
              <a:t>.</a:t>
            </a:r>
          </a:p>
          <a:p>
            <a:endParaRPr lang="en-US" dirty="0"/>
          </a:p>
          <a:p>
            <a:r>
              <a:rPr lang="en-US" b="1" dirty="0"/>
              <a:t>Traffic Violations </a:t>
            </a:r>
            <a:r>
              <a:rPr lang="en-US" dirty="0"/>
              <a:t>— Three traffic violation convictions during a 12-month period. </a:t>
            </a:r>
            <a:r>
              <a:rPr lang="en-US" b="1" dirty="0"/>
              <a:t>(If you are under age 21 at the time of arrest</a:t>
            </a:r>
            <a:r>
              <a:rPr lang="en-US" dirty="0"/>
              <a:t>, two traffic violations within any 24- month period</a:t>
            </a:r>
            <a:r>
              <a:rPr lang="en-US" dirty="0" smtClean="0"/>
              <a:t>.)</a:t>
            </a:r>
          </a:p>
          <a:p>
            <a:endParaRPr lang="en-US" dirty="0"/>
          </a:p>
          <a:p>
            <a:r>
              <a:rPr lang="en-US" b="1" dirty="0"/>
              <a:t>Zero Tolerance Violation </a:t>
            </a:r>
            <a:r>
              <a:rPr lang="en-US" dirty="0"/>
              <a:t>— An alcohol violation by a person under age 21.</a:t>
            </a:r>
          </a:p>
          <a:p>
            <a:endParaRPr lang="en-US" dirty="0"/>
          </a:p>
        </p:txBody>
      </p:sp>
      <p:pic>
        <p:nvPicPr>
          <p:cNvPr id="9" name="Picture 8"/>
          <p:cNvPicPr>
            <a:picLocks noChangeAspect="1"/>
          </p:cNvPicPr>
          <p:nvPr/>
        </p:nvPicPr>
        <p:blipFill>
          <a:blip r:embed="rId5"/>
          <a:stretch>
            <a:fillRect/>
          </a:stretch>
        </p:blipFill>
        <p:spPr>
          <a:xfrm>
            <a:off x="8024252" y="2086231"/>
            <a:ext cx="3956339" cy="22110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14548" y="1228982"/>
            <a:ext cx="642937" cy="857249"/>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93115" y="2642879"/>
            <a:ext cx="642937" cy="857249"/>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14548" y="3418683"/>
            <a:ext cx="642937" cy="857249"/>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14548" y="4483631"/>
            <a:ext cx="642937" cy="857249"/>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14548" y="5188722"/>
            <a:ext cx="642937" cy="857249"/>
          </a:xfrm>
          <a:prstGeom prst="rect">
            <a:avLst/>
          </a:prstGeom>
        </p:spPr>
      </p:pic>
    </p:spTree>
    <p:extLst>
      <p:ext uri="{BB962C8B-B14F-4D97-AF65-F5344CB8AC3E}">
        <p14:creationId xmlns:p14="http://schemas.microsoft.com/office/powerpoint/2010/main" val="37662503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3" name="arrow.wav"/>
          </p:stSnd>
        </p:sndAc>
      </p:transition>
    </mc:Choice>
    <mc:Fallback xmlns="">
      <p:transition spd="slow">
        <p:fade/>
        <p:sndAc>
          <p:stSnd>
            <p:snd r:embed="rId7" name="arrow.wav"/>
          </p:stSnd>
        </p:sndAc>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0F9F51E-A3D5-4726-BACE-D5CDD8A46429}"/>
              </a:ext>
            </a:extLst>
          </p:cNvPr>
          <p:cNvSpPr>
            <a:spLocks noGrp="1"/>
          </p:cNvSpPr>
          <p:nvPr>
            <p:ph type="subTitle" idx="1"/>
          </p:nvPr>
        </p:nvSpPr>
        <p:spPr/>
        <p:txBody>
          <a:bodyPr/>
          <a:lstStyle/>
          <a:p>
            <a:r>
              <a:rPr lang="en-IN" dirty="0" smtClean="0"/>
              <a:t>support@idrivio.com</a:t>
            </a:r>
            <a:endParaRPr lang="en-IN" dirty="0"/>
          </a:p>
        </p:txBody>
      </p:sp>
      <p:pic>
        <p:nvPicPr>
          <p:cNvPr id="10" name="Picture Placeholder 9">
            <a:extLst>
              <a:ext uri="{FF2B5EF4-FFF2-40B4-BE49-F238E27FC236}">
                <a16:creationId xmlns:a16="http://schemas.microsoft.com/office/drawing/2014/main" id="{3A7EDB62-3E60-F44C-AE34-9495623E004A}"/>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10812" y="844063"/>
            <a:ext cx="5305661" cy="5190978"/>
          </a:xfrm>
        </p:spPr>
      </p:pic>
      <p:sp>
        <p:nvSpPr>
          <p:cNvPr id="5" name="Text Placeholder 4">
            <a:extLst>
              <a:ext uri="{FF2B5EF4-FFF2-40B4-BE49-F238E27FC236}">
                <a16:creationId xmlns:a16="http://schemas.microsoft.com/office/drawing/2014/main" id="{F91501E1-4EA1-44EB-AF62-6F74678A2331}"/>
              </a:ext>
            </a:extLst>
          </p:cNvPr>
          <p:cNvSpPr>
            <a:spLocks noGrp="1"/>
          </p:cNvSpPr>
          <p:nvPr>
            <p:ph type="body" sz="quarter" idx="11"/>
          </p:nvPr>
        </p:nvSpPr>
        <p:spPr/>
        <p:txBody>
          <a:bodyPr/>
          <a:lstStyle/>
          <a:p>
            <a:r>
              <a:rPr lang="en-US" dirty="0" smtClean="0">
                <a:solidFill>
                  <a:srgbClr val="FF6600"/>
                </a:solidFill>
              </a:rPr>
              <a:t>www. Idrivio.com</a:t>
            </a:r>
            <a:endParaRPr lang="en-US" dirty="0">
              <a:solidFill>
                <a:srgbClr val="FF6600"/>
              </a:solidFill>
            </a:endParaRPr>
          </a:p>
        </p:txBody>
      </p:sp>
      <p:sp>
        <p:nvSpPr>
          <p:cNvPr id="7" name="Title 6">
            <a:extLst>
              <a:ext uri="{FF2B5EF4-FFF2-40B4-BE49-F238E27FC236}">
                <a16:creationId xmlns:a16="http://schemas.microsoft.com/office/drawing/2014/main" id="{532C5D74-7E71-4488-B3EF-73A86F046614}"/>
              </a:ext>
            </a:extLst>
          </p:cNvPr>
          <p:cNvSpPr>
            <a:spLocks noGrp="1"/>
          </p:cNvSpPr>
          <p:nvPr>
            <p:ph type="title"/>
          </p:nvPr>
        </p:nvSpPr>
        <p:spPr/>
        <p:txBody>
          <a:bodyPr/>
          <a:lstStyle/>
          <a:p>
            <a:r>
              <a:rPr lang="en-US" dirty="0">
                <a:solidFill>
                  <a:srgbClr val="FF6600"/>
                </a:solidFill>
              </a:rPr>
              <a:t>Thank </a:t>
            </a:r>
            <a:r>
              <a:rPr lang="en-US" dirty="0" smtClean="0">
                <a:solidFill>
                  <a:srgbClr val="FF6600"/>
                </a:solidFill>
              </a:rPr>
              <a:t>you!</a:t>
            </a:r>
            <a:endParaRPr lang="en-US" dirty="0">
              <a:solidFill>
                <a:srgbClr val="FF6600"/>
              </a:solidFill>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69270" y="4162311"/>
            <a:ext cx="1651094" cy="1651094"/>
          </a:xfrm>
          <a:prstGeom prst="rect">
            <a:avLst/>
          </a:prstGeom>
        </p:spPr>
      </p:pic>
    </p:spTree>
    <p:extLst>
      <p:ext uri="{BB962C8B-B14F-4D97-AF65-F5344CB8AC3E}">
        <p14:creationId xmlns:p14="http://schemas.microsoft.com/office/powerpoint/2010/main" val="29288024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6" name="arrow.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C2A7-EC84-4D8C-9CA2-F6AE46F51FB6}"/>
              </a:ext>
            </a:extLst>
          </p:cNvPr>
          <p:cNvSpPr>
            <a:spLocks noGrp="1"/>
          </p:cNvSpPr>
          <p:nvPr>
            <p:ph type="title"/>
          </p:nvPr>
        </p:nvSpPr>
        <p:spPr>
          <a:xfrm>
            <a:off x="697279" y="-189213"/>
            <a:ext cx="10515600" cy="951577"/>
          </a:xfrm>
        </p:spPr>
        <p:txBody>
          <a:bodyPr/>
          <a:lstStyle/>
          <a:p>
            <a:r>
              <a:rPr lang="en-IN" dirty="0" smtClean="0"/>
              <a:t>Introduction</a:t>
            </a:r>
            <a:endParaRPr lang="en-IN" dirty="0"/>
          </a:p>
        </p:txBody>
      </p:sp>
      <p:sp>
        <p:nvSpPr>
          <p:cNvPr id="3" name="Text Placeholder 2">
            <a:extLst>
              <a:ext uri="{FF2B5EF4-FFF2-40B4-BE49-F238E27FC236}">
                <a16:creationId xmlns:a16="http://schemas.microsoft.com/office/drawing/2014/main" id="{56960426-AAA6-4126-93AF-30F7DEE010A4}"/>
              </a:ext>
            </a:extLst>
          </p:cNvPr>
          <p:cNvSpPr>
            <a:spLocks noGrp="1"/>
          </p:cNvSpPr>
          <p:nvPr>
            <p:ph type="body" idx="1"/>
          </p:nvPr>
        </p:nvSpPr>
        <p:spPr>
          <a:xfrm>
            <a:off x="365760" y="1134140"/>
            <a:ext cx="10981690" cy="764460"/>
          </a:xfrm>
        </p:spPr>
        <p:txBody>
          <a:bodyPr/>
          <a:lstStyle/>
          <a:p>
            <a:pPr marL="342900" lvl="0">
              <a:spcBef>
                <a:spcPts val="0"/>
              </a:spcBef>
              <a:buClr>
                <a:schemeClr val="dk1"/>
              </a:buClr>
              <a:buSzPts val="1100"/>
            </a:pPr>
            <a:r>
              <a:rPr lang="en-US" sz="2000" dirty="0"/>
              <a:t>To navigate through the presentation, click the forward and back arrows on the screen. </a:t>
            </a:r>
            <a:endParaRPr lang="en-US" sz="2000" dirty="0" smtClean="0"/>
          </a:p>
          <a:p>
            <a:pPr marL="342900" lvl="0">
              <a:spcBef>
                <a:spcPts val="0"/>
              </a:spcBef>
              <a:buClr>
                <a:schemeClr val="dk1"/>
              </a:buClr>
              <a:buSzPts val="1100"/>
            </a:pPr>
            <a:endParaRPr lang="en-US" sz="2000" dirty="0"/>
          </a:p>
          <a:p>
            <a:pPr marL="342900" lvl="0">
              <a:spcBef>
                <a:spcPts val="592"/>
              </a:spcBef>
              <a:buClr>
                <a:schemeClr val="dk1"/>
              </a:buClr>
              <a:buSzPts val="1100"/>
            </a:pPr>
            <a:r>
              <a:rPr lang="en-US" sz="2000" dirty="0"/>
              <a:t>We’re confident that you’ll find our Online Knowledge Preparation Exam efficient and effective mean. </a:t>
            </a:r>
          </a:p>
          <a:p>
            <a:endParaRPr lang="en-IN" sz="2000" dirty="0"/>
          </a:p>
        </p:txBody>
      </p:sp>
      <p:sp>
        <p:nvSpPr>
          <p:cNvPr id="4" name="Slide Number Placeholder 3">
            <a:extLst>
              <a:ext uri="{FF2B5EF4-FFF2-40B4-BE49-F238E27FC236}">
                <a16:creationId xmlns:a16="http://schemas.microsoft.com/office/drawing/2014/main" id="{D66E959E-B23F-467A-9B6E-30F9EE969EC2}"/>
              </a:ext>
            </a:extLst>
          </p:cNvPr>
          <p:cNvSpPr>
            <a:spLocks noGrp="1"/>
          </p:cNvSpPr>
          <p:nvPr>
            <p:ph type="sldNum" sz="quarter" idx="12"/>
          </p:nvPr>
        </p:nvSpPr>
        <p:spPr/>
        <p:txBody>
          <a:bodyPr/>
          <a:lstStyle/>
          <a:p>
            <a:fld id="{9EC71654-96A5-4280-94F3-931C61A9F92C}" type="slidenum">
              <a:rPr lang="en-IN" smtClean="0"/>
              <a:pPr/>
              <a:t>4</a:t>
            </a:fld>
            <a:endParaRPr lang="en-IN" dirty="0"/>
          </a:p>
        </p:txBody>
      </p:sp>
      <p:pic>
        <p:nvPicPr>
          <p:cNvPr id="6" name="Picture Placeholder 5"/>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2993041" y="2497457"/>
            <a:ext cx="6206400" cy="4133462"/>
          </a:xfr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46979" y="5200590"/>
            <a:ext cx="1255149" cy="1255149"/>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20853" y="5111363"/>
            <a:ext cx="1344376" cy="1344376"/>
          </a:xfrm>
          <a:prstGeom prst="rect">
            <a:avLst/>
          </a:prstGeom>
        </p:spPr>
      </p:pic>
    </p:spTree>
    <p:extLst>
      <p:ext uri="{BB962C8B-B14F-4D97-AF65-F5344CB8AC3E}">
        <p14:creationId xmlns:p14="http://schemas.microsoft.com/office/powerpoint/2010/main" val="31875330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7" name="arrow.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2C50832-0B36-43C5-98EC-4CD165D78718}"/>
              </a:ext>
            </a:extLst>
          </p:cNvPr>
          <p:cNvSpPr txBox="1">
            <a:spLocks/>
          </p:cNvSpPr>
          <p:nvPr/>
        </p:nvSpPr>
        <p:spPr>
          <a:xfrm>
            <a:off x="6291786" y="3680852"/>
            <a:ext cx="6866830" cy="44293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400" b="1" kern="1200" cap="all" baseline="0">
                <a:solidFill>
                  <a:schemeClr val="accent4"/>
                </a:solidFill>
                <a:latin typeface="+mj-lt"/>
                <a:ea typeface="+mj-ea"/>
                <a:cs typeface="+mj-cs"/>
              </a:defRPr>
            </a:lvl1pPr>
          </a:lstStyle>
          <a:p>
            <a:r>
              <a:rPr lang="en-US" sz="3600" cap="none" dirty="0">
                <a:solidFill>
                  <a:schemeClr val="dk1"/>
                </a:solidFill>
                <a:latin typeface="Calibri"/>
                <a:ea typeface="Calibri"/>
                <a:cs typeface="Calibri"/>
                <a:sym typeface="Calibri"/>
              </a:rPr>
              <a:t>Additional Laws</a:t>
            </a:r>
            <a:endParaRPr lang="en-IN" sz="3600" dirty="0">
              <a:solidFill>
                <a:schemeClr val="tx1"/>
              </a:solidFill>
            </a:endParaRPr>
          </a:p>
        </p:txBody>
      </p:sp>
      <p:sp>
        <p:nvSpPr>
          <p:cNvPr id="5" name="Striped Right Arrow 4"/>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pic>
        <p:nvPicPr>
          <p:cNvPr id="3" name="Picture Placeholder 2"/>
          <p:cNvPicPr>
            <a:picLocks noGrp="1" noChangeAspect="1"/>
          </p:cNvPicPr>
          <p:nvPr>
            <p:ph type="pic" sz="quarter" idx="10"/>
          </p:nvPr>
        </p:nvPicPr>
        <p:blipFill>
          <a:blip r:embed="rId5">
            <a:extLst>
              <a:ext uri="{28A0092B-C50C-407E-A947-70E740481C1C}">
                <a14:useLocalDpi xmlns:a14="http://schemas.microsoft.com/office/drawing/2010/main" val="0"/>
              </a:ext>
            </a:extLst>
          </a:blip>
          <a:srcRect l="16650" r="16650"/>
          <a:stretch>
            <a:fillRect/>
          </a:stretch>
        </p:blipFill>
        <p:spPr>
          <a:effectLst>
            <a:softEdge rad="317500"/>
          </a:effectLst>
        </p:spPr>
      </p:pic>
    </p:spTree>
    <p:extLst>
      <p:ext uri="{BB962C8B-B14F-4D97-AF65-F5344CB8AC3E}">
        <p14:creationId xmlns:p14="http://schemas.microsoft.com/office/powerpoint/2010/main" val="173903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3" name="arrow.wav"/>
          </p:stSnd>
        </p:sndAc>
      </p:transition>
    </mc:Choice>
    <mc:Fallback xmlns="">
      <p:transition spd="slow">
        <p:fade/>
        <p:sndAc>
          <p:stSnd>
            <p:snd r:embed="rId6" name="arrow.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5C6BAC-F3F8-4AA0-B332-02F663571328}"/>
              </a:ext>
            </a:extLst>
          </p:cNvPr>
          <p:cNvSpPr>
            <a:spLocks noGrp="1"/>
          </p:cNvSpPr>
          <p:nvPr>
            <p:ph type="sldNum" sz="quarter" idx="12"/>
          </p:nvPr>
        </p:nvSpPr>
        <p:spPr/>
        <p:txBody>
          <a:bodyPr/>
          <a:lstStyle/>
          <a:p>
            <a:fld id="{9EC71654-96A5-4280-94F3-931C61A9F92C}" type="slidenum">
              <a:rPr lang="en-IN" smtClean="0"/>
              <a:pPr/>
              <a:t>6</a:t>
            </a:fld>
            <a:endParaRPr lang="en-IN" dirty="0"/>
          </a:p>
        </p:txBody>
      </p:sp>
      <p:pic>
        <p:nvPicPr>
          <p:cNvPr id="7" name="Picture Placeholder 6">
            <a:extLst>
              <a:ext uri="{FF2B5EF4-FFF2-40B4-BE49-F238E27FC236}">
                <a16:creationId xmlns:a16="http://schemas.microsoft.com/office/drawing/2014/main" id="{A241642C-CB49-4AA1-9EAD-3BCEA280B5B6}"/>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6766288" y="0"/>
            <a:ext cx="5425712" cy="4266988"/>
          </a:xfrm>
        </p:spPr>
      </p:pic>
      <p:sp>
        <p:nvSpPr>
          <p:cNvPr id="8" name="Google Shape;100;p15"/>
          <p:cNvSpPr txBox="1">
            <a:spLocks/>
          </p:cNvSpPr>
          <p:nvPr/>
        </p:nvSpPr>
        <p:spPr>
          <a:xfrm>
            <a:off x="946441" y="145473"/>
            <a:ext cx="5882534" cy="30126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0"/>
              </a:spcBef>
              <a:buNone/>
            </a:pPr>
            <a:r>
              <a:rPr lang="en-US" sz="4000" dirty="0">
                <a:solidFill>
                  <a:schemeClr val="dk1"/>
                </a:solidFill>
              </a:rPr>
              <a:t>Illinois law states that motorists </a:t>
            </a:r>
            <a:r>
              <a:rPr lang="en-US" sz="4000" b="1" dirty="0">
                <a:solidFill>
                  <a:schemeClr val="dk1"/>
                </a:solidFill>
              </a:rPr>
              <a:t>cannot</a:t>
            </a:r>
            <a:r>
              <a:rPr lang="en-US" sz="4000" b="1" dirty="0" smtClean="0">
                <a:solidFill>
                  <a:schemeClr val="dk1"/>
                </a:solidFill>
              </a:rPr>
              <a:t>:</a:t>
            </a:r>
          </a:p>
          <a:p>
            <a:pPr marL="0" lvl="0" indent="0">
              <a:spcBef>
                <a:spcPts val="0"/>
              </a:spcBef>
              <a:buNone/>
            </a:pPr>
            <a:endParaRPr lang="en-US" sz="2000" dirty="0"/>
          </a:p>
          <a:p>
            <a:pPr marL="13970" lvl="0" indent="0">
              <a:spcBef>
                <a:spcPts val="544"/>
              </a:spcBef>
              <a:buClr>
                <a:schemeClr val="dk1"/>
              </a:buClr>
              <a:buSzPts val="2500"/>
              <a:buNone/>
            </a:pPr>
            <a:r>
              <a:rPr lang="en-US" sz="2000" dirty="0">
                <a:solidFill>
                  <a:schemeClr val="dk1"/>
                </a:solidFill>
              </a:rPr>
              <a:t>Wear a headset while driving. (The use of a single-sided headset or earpiece with a wireless/cellphone device is permitted while driving.) Motorcycle, motor-driven cycle and moped operators may use intercom helmets that permit drivers and/or passengers to speak to one another.</a:t>
            </a:r>
            <a:endParaRPr lang="en-US" sz="2000" dirty="0"/>
          </a:p>
          <a:p>
            <a:pPr marL="13970" lvl="0" indent="0">
              <a:spcBef>
                <a:spcPts val="544"/>
              </a:spcBef>
              <a:buClr>
                <a:schemeClr val="dk1"/>
              </a:buClr>
              <a:buSzPts val="2500"/>
              <a:buNone/>
            </a:pPr>
            <a:endParaRPr lang="en-US" sz="2000" dirty="0" smtClean="0">
              <a:solidFill>
                <a:schemeClr val="dk1"/>
              </a:solidFill>
            </a:endParaRPr>
          </a:p>
          <a:p>
            <a:pPr marL="13970" lvl="0" indent="0">
              <a:spcBef>
                <a:spcPts val="544"/>
              </a:spcBef>
              <a:buClr>
                <a:schemeClr val="dk1"/>
              </a:buClr>
              <a:buSzPts val="2500"/>
              <a:buNone/>
            </a:pPr>
            <a:r>
              <a:rPr lang="en-US" sz="2000" dirty="0" smtClean="0">
                <a:solidFill>
                  <a:schemeClr val="dk1"/>
                </a:solidFill>
              </a:rPr>
              <a:t>Drive </a:t>
            </a:r>
            <a:r>
              <a:rPr lang="en-US" sz="2000" dirty="0">
                <a:solidFill>
                  <a:schemeClr val="dk1"/>
                </a:solidFill>
              </a:rPr>
              <a:t>onto a railroad crossing, enter an intersection or drive within a marked crosswalk unless there is enough space to allow passage of other vehicles, pedestrians or railroad trains.</a:t>
            </a:r>
            <a:endParaRPr lang="en-US" sz="2000" dirty="0"/>
          </a:p>
          <a:p>
            <a:pPr marL="13970" lvl="0" indent="0">
              <a:spcBef>
                <a:spcPts val="544"/>
              </a:spcBef>
              <a:buClr>
                <a:schemeClr val="dk1"/>
              </a:buClr>
              <a:buSzPts val="2500"/>
              <a:buNone/>
            </a:pPr>
            <a:endParaRPr lang="en-US" sz="2000" dirty="0" smtClean="0"/>
          </a:p>
          <a:p>
            <a:pPr marL="13970" lvl="0" indent="0">
              <a:spcBef>
                <a:spcPts val="544"/>
              </a:spcBef>
              <a:buClr>
                <a:schemeClr val="dk1"/>
              </a:buClr>
              <a:buSzPts val="2500"/>
              <a:buNone/>
            </a:pPr>
            <a:r>
              <a:rPr lang="en-US" sz="2000" dirty="0" smtClean="0"/>
              <a:t>Back </a:t>
            </a:r>
            <a:r>
              <a:rPr lang="en-US" sz="2000" dirty="0"/>
              <a:t>up on any shoulder or roadway of any controlled access roadway.</a:t>
            </a:r>
          </a:p>
          <a:p>
            <a:pPr marL="342900" lvl="0" indent="-170180">
              <a:spcBef>
                <a:spcPts val="544"/>
              </a:spcBef>
              <a:buClr>
                <a:schemeClr val="dk1"/>
              </a:buClr>
              <a:buSzPts val="2720"/>
              <a:buNone/>
            </a:pPr>
            <a:endParaRPr lang="en-US" sz="2000" dirty="0">
              <a:solidFill>
                <a:schemeClr val="dk1"/>
              </a:solidFill>
              <a:ea typeface="Calibri"/>
              <a:cs typeface="Calibri"/>
              <a:sym typeface="Calibri"/>
            </a:endParaRPr>
          </a:p>
          <a:p>
            <a:pPr marL="0" indent="0">
              <a:spcBef>
                <a:spcPts val="640"/>
              </a:spcBef>
              <a:buFont typeface="Arial" panose="020B0604020202020204" pitchFamily="34" charset="0"/>
              <a:buNone/>
            </a:pPr>
            <a:endParaRPr lang="en-US" sz="2000" dirty="0">
              <a:solidFill>
                <a:schemeClr val="bg1"/>
              </a:solidFill>
            </a:endParaRPr>
          </a:p>
        </p:txBody>
      </p:sp>
      <p:sp>
        <p:nvSpPr>
          <p:cNvPr id="5" name="Striped Right Arrow 4"/>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5" action="ppaction://hlinksldjump"/>
              </a:rPr>
              <a:t>Back to Menu</a:t>
            </a:r>
            <a:endParaRPr lang="en-US" sz="1600" b="1" dirty="0">
              <a:solidFill>
                <a:schemeClr val="tx1"/>
              </a:solidFill>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9828" y="1529473"/>
            <a:ext cx="566613" cy="566613"/>
          </a:xfrm>
          <a:prstGeom prst="rect">
            <a:avLst/>
          </a:prstGeom>
        </p:spPr>
      </p:pic>
      <p:pic>
        <p:nvPicPr>
          <p:cNvPr id="3" name="Picture 2"/>
          <p:cNvPicPr>
            <a:picLocks noChangeAspect="1"/>
          </p:cNvPicPr>
          <p:nvPr/>
        </p:nvPicPr>
        <p:blipFill>
          <a:blip r:embed="rId7"/>
          <a:stretch>
            <a:fillRect/>
          </a:stretch>
        </p:blipFill>
        <p:spPr>
          <a:xfrm>
            <a:off x="379828" y="3480086"/>
            <a:ext cx="566977" cy="566977"/>
          </a:xfrm>
          <a:prstGeom prst="rect">
            <a:avLst/>
          </a:prstGeom>
        </p:spPr>
      </p:pic>
      <p:pic>
        <p:nvPicPr>
          <p:cNvPr id="6" name="Picture 5"/>
          <p:cNvPicPr>
            <a:picLocks noChangeAspect="1"/>
          </p:cNvPicPr>
          <p:nvPr/>
        </p:nvPicPr>
        <p:blipFill>
          <a:blip r:embed="rId7"/>
          <a:stretch>
            <a:fillRect/>
          </a:stretch>
        </p:blipFill>
        <p:spPr>
          <a:xfrm>
            <a:off x="379828" y="5147574"/>
            <a:ext cx="566977" cy="566977"/>
          </a:xfrm>
          <a:prstGeom prst="rect">
            <a:avLst/>
          </a:prstGeom>
        </p:spPr>
      </p:pic>
    </p:spTree>
    <p:extLst>
      <p:ext uri="{BB962C8B-B14F-4D97-AF65-F5344CB8AC3E}">
        <p14:creationId xmlns:p14="http://schemas.microsoft.com/office/powerpoint/2010/main" val="4335613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8" name="arrow.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2C50832-0B36-43C5-98EC-4CD165D78718}"/>
              </a:ext>
            </a:extLst>
          </p:cNvPr>
          <p:cNvSpPr txBox="1">
            <a:spLocks/>
          </p:cNvSpPr>
          <p:nvPr/>
        </p:nvSpPr>
        <p:spPr>
          <a:xfrm>
            <a:off x="5429250" y="3638649"/>
            <a:ext cx="6762750" cy="44293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400" b="1" kern="1200" cap="all" baseline="0">
                <a:solidFill>
                  <a:schemeClr val="accent4"/>
                </a:solidFill>
                <a:latin typeface="+mj-lt"/>
                <a:ea typeface="+mj-ea"/>
                <a:cs typeface="+mj-cs"/>
              </a:defRPr>
            </a:lvl1pPr>
          </a:lstStyle>
          <a:p>
            <a:r>
              <a:rPr lang="en-US" sz="3600" cap="none" dirty="0">
                <a:solidFill>
                  <a:schemeClr val="dk1"/>
                </a:solidFill>
                <a:latin typeface="Calibri"/>
                <a:ea typeface="Calibri"/>
                <a:cs typeface="Calibri"/>
                <a:sym typeface="Calibri"/>
              </a:rPr>
              <a:t>Sharing the Road: Large Vehicles</a:t>
            </a:r>
            <a:endParaRPr lang="en-IN" sz="3600" dirty="0">
              <a:solidFill>
                <a:schemeClr val="tx1"/>
              </a:solidFill>
            </a:endParaRPr>
          </a:p>
        </p:txBody>
      </p:sp>
      <p:sp>
        <p:nvSpPr>
          <p:cNvPr id="5" name="Striped Right Arrow 4"/>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pic>
        <p:nvPicPr>
          <p:cNvPr id="3" name="Picture Placeholder 2"/>
          <p:cNvPicPr>
            <a:picLocks noGrp="1" noChangeAspect="1"/>
          </p:cNvPicPr>
          <p:nvPr>
            <p:ph type="pic" sz="quarter" idx="10"/>
          </p:nvPr>
        </p:nvPicPr>
        <p:blipFill>
          <a:blip r:embed="rId5">
            <a:extLst>
              <a:ext uri="{28A0092B-C50C-407E-A947-70E740481C1C}">
                <a14:useLocalDpi xmlns:a14="http://schemas.microsoft.com/office/drawing/2010/main" val="0"/>
              </a:ext>
            </a:extLst>
          </a:blip>
          <a:stretch>
            <a:fillRect/>
          </a:stretch>
        </p:blipFill>
        <p:spPr>
          <a:xfrm>
            <a:off x="689317" y="998806"/>
            <a:ext cx="5036234" cy="5035400"/>
          </a:xfrm>
          <a:effectLst>
            <a:softEdge rad="317500"/>
          </a:effectLst>
        </p:spPr>
      </p:pic>
    </p:spTree>
    <p:extLst>
      <p:ext uri="{BB962C8B-B14F-4D97-AF65-F5344CB8AC3E}">
        <p14:creationId xmlns:p14="http://schemas.microsoft.com/office/powerpoint/2010/main" val="7752830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3" name="arrow.wav"/>
          </p:stSnd>
        </p:sndAc>
      </p:transition>
    </mc:Choice>
    <mc:Fallback xmlns="">
      <p:transition spd="slow">
        <p:fade/>
        <p:sndAc>
          <p:stSnd>
            <p:snd r:embed="rId6" name="arrow.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riped Right Arrow 3"/>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sp>
        <p:nvSpPr>
          <p:cNvPr id="5" name="Title 1">
            <a:extLst>
              <a:ext uri="{FF2B5EF4-FFF2-40B4-BE49-F238E27FC236}">
                <a16:creationId xmlns:a16="http://schemas.microsoft.com/office/drawing/2014/main" id="{E2C50832-0B36-43C5-98EC-4CD165D78718}"/>
              </a:ext>
            </a:extLst>
          </p:cNvPr>
          <p:cNvSpPr txBox="1">
            <a:spLocks/>
          </p:cNvSpPr>
          <p:nvPr/>
        </p:nvSpPr>
        <p:spPr>
          <a:xfrm>
            <a:off x="1808961" y="2556287"/>
            <a:ext cx="5187316" cy="44293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400" b="1" kern="1200" cap="all" baseline="0">
                <a:solidFill>
                  <a:schemeClr val="accent4"/>
                </a:solidFill>
                <a:latin typeface="+mj-lt"/>
                <a:ea typeface="+mj-ea"/>
                <a:cs typeface="+mj-cs"/>
              </a:defRPr>
            </a:lvl1pPr>
          </a:lstStyle>
          <a:p>
            <a:r>
              <a:rPr lang="en-US" sz="3200" b="0" cap="none" dirty="0" smtClean="0">
                <a:solidFill>
                  <a:schemeClr val="bg1"/>
                </a:solidFill>
                <a:latin typeface="Open Sans"/>
                <a:ea typeface="Open Sans"/>
                <a:cs typeface="Open Sans"/>
                <a:sym typeface="Open Sans"/>
              </a:rPr>
              <a:t>When sharing the road with trucks, buses or other large vehicles, follow these tips:</a:t>
            </a:r>
            <a:r>
              <a:rPr lang="en-US" sz="3200" b="0" cap="none" dirty="0" smtClean="0">
                <a:solidFill>
                  <a:schemeClr val="bg1"/>
                </a:solidFill>
                <a:latin typeface="Calibri"/>
                <a:ea typeface="Calibri"/>
                <a:cs typeface="Calibri"/>
                <a:sym typeface="Calibri"/>
              </a:rPr>
              <a:t/>
            </a:r>
            <a:br>
              <a:rPr lang="en-US" sz="3200" b="0" cap="none" dirty="0" smtClean="0">
                <a:solidFill>
                  <a:schemeClr val="bg1"/>
                </a:solidFill>
                <a:latin typeface="Calibri"/>
                <a:ea typeface="Calibri"/>
                <a:cs typeface="Calibri"/>
                <a:sym typeface="Calibri"/>
              </a:rPr>
            </a:br>
            <a:endParaRPr lang="en-IN" sz="3200" dirty="0">
              <a:solidFill>
                <a:schemeClr val="bg1"/>
              </a:solidFill>
            </a:endParaRPr>
          </a:p>
        </p:txBody>
      </p:sp>
      <p:sp>
        <p:nvSpPr>
          <p:cNvPr id="7" name="Rectangle 6"/>
          <p:cNvSpPr/>
          <p:nvPr/>
        </p:nvSpPr>
        <p:spPr>
          <a:xfrm>
            <a:off x="1445798" y="2777756"/>
            <a:ext cx="5550479" cy="2486322"/>
          </a:xfrm>
          <a:prstGeom prst="rect">
            <a:avLst/>
          </a:prstGeom>
          <a:noFill/>
        </p:spPr>
        <p:txBody>
          <a:bodyPr wrap="square">
            <a:spAutoFit/>
          </a:bodyPr>
          <a:lstStyle/>
          <a:p>
            <a:pPr marL="26670" lvl="0">
              <a:lnSpc>
                <a:spcPct val="105000"/>
              </a:lnSpc>
              <a:buClr>
                <a:srgbClr val="000000"/>
              </a:buClr>
              <a:buSzPts val="2300"/>
            </a:pPr>
            <a:r>
              <a:rPr lang="en-US" sz="2400" dirty="0">
                <a:solidFill>
                  <a:srgbClr val="000000"/>
                </a:solidFill>
                <a:ea typeface="Open Sans"/>
                <a:cs typeface="Open Sans"/>
                <a:sym typeface="Open Sans"/>
              </a:rPr>
              <a:t>When following a large vehicle, stay out of its blind spots. If you want to pass, pass on the truck’s left side.  Position your vehicle so the driver can see it in the side mirrors</a:t>
            </a:r>
            <a:r>
              <a:rPr lang="en-US" sz="2400" dirty="0" smtClean="0">
                <a:solidFill>
                  <a:srgbClr val="000000"/>
                </a:solidFill>
                <a:ea typeface="Open Sans"/>
                <a:cs typeface="Open Sans"/>
                <a:sym typeface="Open Sans"/>
              </a:rPr>
              <a:t>.</a:t>
            </a:r>
          </a:p>
          <a:p>
            <a:pPr marL="342900" lvl="0" indent="-170180">
              <a:lnSpc>
                <a:spcPct val="90000"/>
              </a:lnSpc>
              <a:spcBef>
                <a:spcPts val="544"/>
              </a:spcBef>
              <a:buClr>
                <a:schemeClr val="dk1"/>
              </a:buClr>
              <a:buSzPts val="2720"/>
            </a:pPr>
            <a:endParaRPr lang="en-US" sz="2400" dirty="0">
              <a:solidFill>
                <a:schemeClr val="dk1"/>
              </a:solidFill>
              <a:ea typeface="Calibri"/>
              <a:cs typeface="Calibri"/>
              <a:sym typeface="Calibri"/>
            </a:endParaRPr>
          </a:p>
          <a:p>
            <a:pPr lvl="0">
              <a:spcBef>
                <a:spcPts val="600"/>
              </a:spcBef>
              <a:buClr>
                <a:schemeClr val="dk1"/>
              </a:buClr>
              <a:buSzPts val="1100"/>
            </a:pPr>
            <a:endParaRPr lang="en-US" sz="2400" dirty="0">
              <a:solidFill>
                <a:srgbClr val="222222"/>
              </a:solidFill>
            </a:endParaRPr>
          </a:p>
        </p:txBody>
      </p:sp>
      <p:pic>
        <p:nvPicPr>
          <p:cNvPr id="2" name="Picture 1"/>
          <p:cNvPicPr>
            <a:picLocks noChangeAspect="1"/>
          </p:cNvPicPr>
          <p:nvPr/>
        </p:nvPicPr>
        <p:blipFill>
          <a:blip r:embed="rId5"/>
          <a:stretch>
            <a:fillRect/>
          </a:stretch>
        </p:blipFill>
        <p:spPr>
          <a:xfrm>
            <a:off x="7150600" y="1571625"/>
            <a:ext cx="5041400" cy="307008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7083" y="2661386"/>
            <a:ext cx="610452" cy="610452"/>
          </a:xfrm>
          <a:prstGeom prst="rect">
            <a:avLst/>
          </a:prstGeom>
        </p:spPr>
      </p:pic>
    </p:spTree>
    <p:extLst>
      <p:ext uri="{BB962C8B-B14F-4D97-AF65-F5344CB8AC3E}">
        <p14:creationId xmlns:p14="http://schemas.microsoft.com/office/powerpoint/2010/main" val="92738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3" name="arrow.wav"/>
          </p:stSnd>
        </p:sndAc>
      </p:transition>
    </mc:Choice>
    <mc:Fallback xmlns="">
      <p:transition spd="slow">
        <p:fade/>
        <p:sndAc>
          <p:stSnd>
            <p:snd r:embed="rId7" name="arrow.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riped Right Arrow 3"/>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pic>
        <p:nvPicPr>
          <p:cNvPr id="2" name="Picture 1"/>
          <p:cNvPicPr>
            <a:picLocks noChangeAspect="1"/>
          </p:cNvPicPr>
          <p:nvPr/>
        </p:nvPicPr>
        <p:blipFill>
          <a:blip r:embed="rId5"/>
          <a:stretch>
            <a:fillRect/>
          </a:stretch>
        </p:blipFill>
        <p:spPr>
          <a:xfrm>
            <a:off x="1571624" y="1343025"/>
            <a:ext cx="4822181" cy="3649961"/>
          </a:xfrm>
          <a:prstGeom prst="rect">
            <a:avLst/>
          </a:prstGeom>
        </p:spPr>
      </p:pic>
      <p:sp>
        <p:nvSpPr>
          <p:cNvPr id="7" name="Content Placeholder 1"/>
          <p:cNvSpPr txBox="1">
            <a:spLocks/>
          </p:cNvSpPr>
          <p:nvPr/>
        </p:nvSpPr>
        <p:spPr>
          <a:xfrm>
            <a:off x="6940822" y="992336"/>
            <a:ext cx="5251178" cy="43513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cap="all"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0480">
              <a:lnSpc>
                <a:spcPct val="80000"/>
              </a:lnSpc>
              <a:buClr>
                <a:schemeClr val="dk1"/>
              </a:buClr>
              <a:buSzPts val="2000"/>
            </a:pPr>
            <a:r>
              <a:rPr lang="en-US" sz="2400" dirty="0" smtClean="0">
                <a:solidFill>
                  <a:schemeClr val="dk1"/>
                </a:solidFill>
                <a:ea typeface="Calibri"/>
                <a:cs typeface="Calibri"/>
                <a:sym typeface="Calibri"/>
              </a:rPr>
              <a:t>Pay close attention to turn signals, and give large vehicles plenty of room to maneuver and make turns. Large vehicles make wide right turns and sometimes leave an open space to the right just before the turn.</a:t>
            </a:r>
          </a:p>
          <a:p>
            <a:pPr marL="373380" indent="-342900">
              <a:lnSpc>
                <a:spcPct val="80000"/>
              </a:lnSpc>
              <a:buClr>
                <a:schemeClr val="dk1"/>
              </a:buClr>
              <a:buSzPts val="2000"/>
              <a:buFont typeface="Wingdings" panose="05000000000000000000" pitchFamily="2" charset="2"/>
              <a:buChar char="§"/>
            </a:pPr>
            <a:endParaRPr lang="en-US" sz="2400" dirty="0" smtClean="0"/>
          </a:p>
          <a:p>
            <a:pPr marL="30480">
              <a:lnSpc>
                <a:spcPct val="80000"/>
              </a:lnSpc>
              <a:spcBef>
                <a:spcPts val="496"/>
              </a:spcBef>
              <a:buClr>
                <a:schemeClr val="dk1"/>
              </a:buClr>
              <a:buSzPts val="2000"/>
            </a:pPr>
            <a:r>
              <a:rPr lang="en-US" sz="2400" dirty="0" smtClean="0">
                <a:solidFill>
                  <a:schemeClr val="dk1"/>
                </a:solidFill>
                <a:ea typeface="Calibri"/>
                <a:cs typeface="Calibri"/>
                <a:sym typeface="Calibri"/>
              </a:rPr>
              <a:t>Size and weight affect a vehicle’s ability to maneuver and stop. Always allow extra space for large vehicles.</a:t>
            </a:r>
            <a:endParaRPr lang="en-US" sz="2400" dirty="0" smtClean="0"/>
          </a:p>
          <a:p>
            <a:pPr marL="614680" indent="-457200">
              <a:lnSpc>
                <a:spcPct val="80000"/>
              </a:lnSpc>
              <a:spcBef>
                <a:spcPts val="496"/>
              </a:spcBef>
              <a:buClr>
                <a:schemeClr val="dk1"/>
              </a:buClr>
              <a:buSzPts val="2480"/>
              <a:buFont typeface="Wingdings" panose="05000000000000000000" pitchFamily="2" charset="2"/>
              <a:buChar char="§"/>
            </a:pPr>
            <a:endParaRPr lang="en-US" sz="2400" dirty="0" smtClean="0">
              <a:solidFill>
                <a:schemeClr val="dk1"/>
              </a:solidFill>
              <a:ea typeface="Calibri"/>
              <a:cs typeface="Calibri"/>
              <a:sym typeface="Calibri"/>
            </a:endParaRPr>
          </a:p>
          <a:p>
            <a:pPr marL="369570" indent="-342900">
              <a:lnSpc>
                <a:spcPct val="105000"/>
              </a:lnSpc>
              <a:buClr>
                <a:srgbClr val="000000"/>
              </a:buClr>
              <a:buSzPts val="2300"/>
              <a:buFont typeface="Wingdings" panose="05000000000000000000" pitchFamily="2" charset="2"/>
              <a:buChar char="§"/>
            </a:pPr>
            <a:endParaRPr lang="en-US" sz="2400" dirty="0" smtClean="0">
              <a:solidFill>
                <a:schemeClr val="dk1"/>
              </a:solidFill>
              <a:ea typeface="Calibri"/>
              <a:cs typeface="Calibri"/>
              <a:sym typeface="Calibri"/>
            </a:endParaRPr>
          </a:p>
          <a:p>
            <a:pPr>
              <a:buFont typeface="Wingdings" panose="05000000000000000000" pitchFamily="2" charset="2"/>
              <a:buChar char="§"/>
            </a:pPr>
            <a:endParaRPr lang="en-US" sz="2400" dirty="0"/>
          </a:p>
        </p:txBody>
      </p:sp>
      <p:pic>
        <p:nvPicPr>
          <p:cNvPr id="5" name="Picture 4"/>
          <p:cNvPicPr>
            <a:picLocks noChangeAspect="1"/>
          </p:cNvPicPr>
          <p:nvPr/>
        </p:nvPicPr>
        <p:blipFill>
          <a:blip r:embed="rId6"/>
          <a:stretch>
            <a:fillRect/>
          </a:stretch>
        </p:blipFill>
        <p:spPr>
          <a:xfrm>
            <a:off x="6393805" y="844809"/>
            <a:ext cx="615749" cy="609653"/>
          </a:xfrm>
          <a:prstGeom prst="rect">
            <a:avLst/>
          </a:prstGeom>
        </p:spPr>
      </p:pic>
      <p:pic>
        <p:nvPicPr>
          <p:cNvPr id="8" name="Picture 7"/>
          <p:cNvPicPr>
            <a:picLocks noChangeAspect="1"/>
          </p:cNvPicPr>
          <p:nvPr/>
        </p:nvPicPr>
        <p:blipFill>
          <a:blip r:embed="rId6"/>
          <a:stretch>
            <a:fillRect/>
          </a:stretch>
        </p:blipFill>
        <p:spPr>
          <a:xfrm>
            <a:off x="6393805" y="3424210"/>
            <a:ext cx="615749" cy="609653"/>
          </a:xfrm>
          <a:prstGeom prst="rect">
            <a:avLst/>
          </a:prstGeom>
        </p:spPr>
      </p:pic>
    </p:spTree>
    <p:extLst>
      <p:ext uri="{BB962C8B-B14F-4D97-AF65-F5344CB8AC3E}">
        <p14:creationId xmlns:p14="http://schemas.microsoft.com/office/powerpoint/2010/main" val="34132346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3" name="arrow.wav"/>
          </p:stSnd>
        </p:sndAc>
      </p:transition>
    </mc:Choice>
    <mc:Fallback xmlns="">
      <p:transition spd="slow">
        <p:fade/>
        <p:sndAc>
          <p:stSnd>
            <p:snd r:embed="rId7" name="arrow.wav"/>
          </p:stSnd>
        </p:sndAc>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ontoso v2">
      <a:dk1>
        <a:sysClr val="windowText" lastClr="000000"/>
      </a:dk1>
      <a:lt1>
        <a:sysClr val="window" lastClr="FFFFFF"/>
      </a:lt1>
      <a:dk2>
        <a:srgbClr val="44546A"/>
      </a:dk2>
      <a:lt2>
        <a:srgbClr val="E7E6E6"/>
      </a:lt2>
      <a:accent1>
        <a:srgbClr val="155078"/>
      </a:accent1>
      <a:accent2>
        <a:srgbClr val="0F3955"/>
      </a:accent2>
      <a:accent3>
        <a:srgbClr val="BF678E"/>
      </a:accent3>
      <a:accent4>
        <a:srgbClr val="B2606E"/>
      </a:accent4>
      <a:accent5>
        <a:srgbClr val="731F1C"/>
      </a:accent5>
      <a:accent6>
        <a:srgbClr val="666666"/>
      </a:accent6>
      <a:hlink>
        <a:srgbClr val="BF678E"/>
      </a:hlink>
      <a:folHlink>
        <a:srgbClr val="731F1C"/>
      </a:folHlink>
    </a:clrScheme>
    <a:fontScheme name="Contoso v2">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toso RP Presentation Template - v4" id="{5A1D21B0-D8D6-48EB-A1CE-18C04FEC275C}" vid="{BD22CA7A-23A4-4CDD-A8BF-32478AEAA1DD}"/>
    </a:ext>
  </a:extLst>
</a:theme>
</file>

<file path=ppt/theme/theme2.xml><?xml version="1.0" encoding="utf-8"?>
<a:theme xmlns:a="http://schemas.openxmlformats.org/drawingml/2006/main" name="1_Office Theme">
  <a:themeElements>
    <a:clrScheme name="Contoso v2">
      <a:dk1>
        <a:sysClr val="windowText" lastClr="000000"/>
      </a:dk1>
      <a:lt1>
        <a:sysClr val="window" lastClr="FFFFFF"/>
      </a:lt1>
      <a:dk2>
        <a:srgbClr val="44546A"/>
      </a:dk2>
      <a:lt2>
        <a:srgbClr val="E7E6E6"/>
      </a:lt2>
      <a:accent1>
        <a:srgbClr val="155078"/>
      </a:accent1>
      <a:accent2>
        <a:srgbClr val="0F3955"/>
      </a:accent2>
      <a:accent3>
        <a:srgbClr val="BF678E"/>
      </a:accent3>
      <a:accent4>
        <a:srgbClr val="B2606E"/>
      </a:accent4>
      <a:accent5>
        <a:srgbClr val="731F1C"/>
      </a:accent5>
      <a:accent6>
        <a:srgbClr val="666666"/>
      </a:accent6>
      <a:hlink>
        <a:srgbClr val="BF678E"/>
      </a:hlink>
      <a:folHlink>
        <a:srgbClr val="731F1C"/>
      </a:folHlink>
    </a:clrScheme>
    <a:fontScheme name="Contoso v2">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toso RP Presentation Template - v4" id="{5A1D21B0-D8D6-48EB-A1CE-18C04FEC275C}" vid="{BD22CA7A-23A4-4CDD-A8BF-32478AEAA1D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0" ma:contentTypeDescription="Create a new document." ma:contentTypeScope="" ma:versionID="e39e7e9e36de66d473ce04bb4ab2dbb8">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9dc5994665da46609c24125788630d8"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E7FCA88F-1E96-47BA-9B15-D836743B34D2}">
  <ds:schemaRefs>
    <ds:schemaRef ds:uri="http://schemas.microsoft.com/sharepoint/v3/contenttype/forms"/>
  </ds:schemaRefs>
</ds:datastoreItem>
</file>

<file path=customXml/itemProps2.xml><?xml version="1.0" encoding="utf-8"?>
<ds:datastoreItem xmlns:ds="http://schemas.openxmlformats.org/officeDocument/2006/customXml" ds:itemID="{F44D11C4-B5F9-44C2-913E-1DC5DF7890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D08007-B5F0-4B81-8CE1-43AFAA162CF7}">
  <ds:schemaRefs>
    <ds:schemaRef ds:uri="http://www.w3.org/XML/1998/namespace"/>
    <ds:schemaRef ds:uri="http://schemas.microsoft.com/office/2006/metadata/properties"/>
    <ds:schemaRef ds:uri="http://purl.org/dc/terms/"/>
    <ds:schemaRef ds:uri="71af3243-3dd4-4a8d-8c0d-dd76da1f02a5"/>
    <ds:schemaRef ds:uri="http://purl.org/dc/elements/1.1/"/>
    <ds:schemaRef ds:uri="http://schemas.microsoft.com/office/2006/documentManagement/types"/>
    <ds:schemaRef ds:uri="16c05727-aa75-4e4a-9b5f-8a80a1165891"/>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Rose suite presentation</Template>
  <TotalTime>0</TotalTime>
  <Words>2091</Words>
  <Application>Microsoft Office PowerPoint</Application>
  <PresentationFormat>Widescreen</PresentationFormat>
  <Paragraphs>200</Paragraphs>
  <Slides>34</Slides>
  <Notes>33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34</vt:i4>
      </vt:variant>
    </vt:vector>
  </HeadingPairs>
  <TitlesOfParts>
    <vt:vector size="45" baseType="lpstr">
      <vt:lpstr>Adobe Heiti Std R</vt:lpstr>
      <vt:lpstr>MS PGothic</vt:lpstr>
      <vt:lpstr>Arial</vt:lpstr>
      <vt:lpstr>Calibri</vt:lpstr>
      <vt:lpstr>Corbel</vt:lpstr>
      <vt:lpstr>Miriam</vt:lpstr>
      <vt:lpstr>Open Sans</vt:lpstr>
      <vt:lpstr>Source Sans Pro Light</vt:lpstr>
      <vt:lpstr>Wingdings</vt:lpstr>
      <vt:lpstr>Office Theme</vt:lpstr>
      <vt:lpstr>1_Office Theme</vt:lpstr>
      <vt:lpstr>Written exam preparation</vt:lpstr>
      <vt:lpstr>Module 2 </vt:lpstr>
      <vt:lpstr>PowerPoint Presentation</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2018-11-28T20:45:51Z</dcterms:created>
  <dcterms:modified xsi:type="dcterms:W3CDTF">2018-11-30T16:18:51Z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NXPowerLiteLastOptimized">
    <vt:lpwstr>9998846</vt:lpwstr>
  </property>
  <property fmtid="{D5CDD505-2E9C-101B-9397-08002B2CF9AE}" pid="4" name="NXPowerLiteSettings">
    <vt:lpwstr>C7000400038000</vt:lpwstr>
  </property>
  <property fmtid="{D5CDD505-2E9C-101B-9397-08002B2CF9AE}" pid="5" name="NXPowerLiteVersion">
    <vt:lpwstr>S8.2.2</vt:lpwstr>
  </property>
</Properties>
</file>